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type="screen16x9" cy="6858000" cx="12192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slideViewPr>
    <p:cSldViewPr>
      <p:cViewPr>
        <p:scale>
          <a:sx n="0" d="0"/>
          <a:sy n="0" d="0"/>
        </p:scale>
        <p:origin x="0" y="0"/>
      </p:cViewPr>
    </p:cSldViewPr>
  </p:slide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tableStyles" Target="tableStyle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85" name=""/>
        <p:cNvGrpSpPr/>
        <p:nvPr/>
      </p:nvGrpSpPr>
      <p:grpSpPr>
        <a:xfrm>
          <a:off x="0" y="0"/>
          <a:ext cx="0" cy="0"/>
          <a:chOff x="0" y="0"/>
          <a:chExt cx="0" cy="0"/>
        </a:xfrm>
      </p:grpSpPr>
      <p:sp>
        <p:nvSpPr>
          <p:cNvPr id="1048824"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825"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826"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827"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828"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829"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30" name=""/>
        <p:cNvGrpSpPr/>
        <p:nvPr/>
      </p:nvGrpSpPr>
      <p:grpSpPr>
        <a:xfrm>
          <a:off x="0" y="0"/>
          <a:ext cx="0" cy="0"/>
          <a:chOff x="0" y="0"/>
          <a:chExt cx="0" cy="0"/>
        </a:xfrm>
      </p:grpSpPr>
      <p:grpSp>
        <p:nvGrpSpPr>
          <p:cNvPr id="31" name="Group 6"/>
          <p:cNvGrpSpPr/>
          <p:nvPr/>
        </p:nvGrpSpPr>
        <p:grpSpPr>
          <a:xfrm>
            <a:off x="0" y="0"/>
            <a:ext cx="12192000" cy="6858000"/>
            <a:chOff x="0" y="0"/>
            <a:chExt cx="12192000" cy="6858000"/>
          </a:xfrm>
        </p:grpSpPr>
        <p:sp>
          <p:nvSpPr>
            <p:cNvPr id="1048591" name="Rectangle 8"/>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592"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593"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dirty="0" lang="en-US"/>
          </a:p>
        </p:txBody>
      </p:sp>
      <p:sp>
        <p:nvSpPr>
          <p:cNvPr id="1048594" name="Subtitle 2"/>
          <p:cNvSpPr>
            <a:spLocks noGrp="1"/>
          </p:cNvSpPr>
          <p:nvPr>
            <p:ph type="subTitle" idx="1"/>
          </p:nvPr>
        </p:nvSpPr>
        <p:spPr bwMode="gray">
          <a:xfrm>
            <a:off x="1154955" y="4777380"/>
            <a:ext cx="8825658" cy="861420"/>
          </a:xfrm>
        </p:spPr>
        <p:txBody>
          <a:bodyPr anchor="t"/>
          <a:lstStyle>
            <a:lvl1pPr algn="l" indent="0" marL="0">
              <a:buNone/>
              <a:defRPr cap="all">
                <a:solidFill>
                  <a:schemeClr val="accent1">
                    <a:lumMod val="60000"/>
                    <a:lumOff val="40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8595"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dirty="0" lang="en-US"/>
              <a:t>11/26/2022</a:t>
            </a:fld>
            <a:endParaRPr dirty="0" lang="en-US"/>
          </a:p>
        </p:txBody>
      </p:sp>
      <p:sp>
        <p:nvSpPr>
          <p:cNvPr id="1048596"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dirty="0" lang="en-US"/>
          </a:p>
        </p:txBody>
      </p:sp>
      <p:sp>
        <p:nvSpPr>
          <p:cNvPr id="1048597" name="Rectangle 10"/>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8" name="Slide Number Placeholder 5"/>
          <p:cNvSpPr>
            <a:spLocks noGrp="1"/>
          </p:cNvSpPr>
          <p:nvPr>
            <p:ph type="sldNum" sz="quarter" idx="12"/>
          </p:nvPr>
        </p:nvSpPr>
        <p:spPr>
          <a:xfrm>
            <a:off x="10352540" y="295729"/>
            <a:ext cx="838199" cy="767687"/>
          </a:xfrm>
        </p:spPr>
        <p:txBody>
          <a:bodyPr/>
          <a:p>
            <a:fld id="{D57F1E4F-1CFF-5643-939E-217C01CDF565}" type="slidenum">
              <a:rPr dirty="0" lang="en-US"/>
              <a:t>‹#›</a:t>
            </a:fld>
            <a:endParaRPr dirty="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77" name=""/>
        <p:cNvGrpSpPr/>
        <p:nvPr/>
      </p:nvGrpSpPr>
      <p:grpSpPr>
        <a:xfrm>
          <a:off x="0" y="0"/>
          <a:ext cx="0" cy="0"/>
          <a:chOff x="0" y="0"/>
          <a:chExt cx="0" cy="0"/>
        </a:xfrm>
      </p:grpSpPr>
      <p:grpSp>
        <p:nvGrpSpPr>
          <p:cNvPr id="78" name="Group 8"/>
          <p:cNvGrpSpPr/>
          <p:nvPr/>
        </p:nvGrpSpPr>
        <p:grpSpPr>
          <a:xfrm>
            <a:off x="0" y="0"/>
            <a:ext cx="12192000" cy="6858000"/>
            <a:chOff x="0" y="0"/>
            <a:chExt cx="12192000" cy="6858000"/>
          </a:xfrm>
        </p:grpSpPr>
        <p:sp>
          <p:nvSpPr>
            <p:cNvPr id="1048770" name="Rectangle 12"/>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771" name="Oval 16"/>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72" name="Oval 17"/>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73" name="Oval 18"/>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74" name="Oval 19"/>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75" name="Oval 20"/>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76" name="Freeform 5"/>
            <p:cNvSpPr/>
            <p:nvPr/>
          </p:nvSpPr>
          <p:spPr bwMode="gray">
            <a:xfrm rot="10371525">
              <a:off x="263767" y="4438254"/>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777" name="Freeform 5"/>
            <p:cNvSpPr/>
            <p:nvPr/>
          </p:nvSpPr>
          <p:spPr bwMode="gray">
            <a:xfrm rot="10800000">
              <a:off x="459506" y="321130"/>
              <a:ext cx="11277600" cy="4533900"/>
            </a:xfrm>
            <a:custGeom>
              <a:avLst/>
              <a:ah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8778"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779" name="Title 1"/>
          <p:cNvSpPr>
            <a:spLocks noGrp="1"/>
          </p:cNvSpPr>
          <p:nvPr>
            <p:ph type="title"/>
          </p:nvPr>
        </p:nvSpPr>
        <p:spPr>
          <a:xfrm>
            <a:off x="1154954" y="4969927"/>
            <a:ext cx="8825659" cy="566738"/>
          </a:xfrm>
        </p:spPr>
        <p:txBody>
          <a:bodyPr anchor="b">
            <a:normAutofit/>
          </a:bodyPr>
          <a:lstStyle>
            <a:lvl1pPr algn="l">
              <a:defRPr b="0" sz="2400"/>
            </a:lvl1pPr>
          </a:lstStyle>
          <a:p>
            <a:r>
              <a:rPr lang="en-US"/>
              <a:t>Click to edit Master title style</a:t>
            </a:r>
            <a:endParaRPr dirty="0" lang="en-US"/>
          </a:p>
        </p:txBody>
      </p:sp>
      <p:sp>
        <p:nvSpPr>
          <p:cNvPr id="1048780" name="Picture Placeholder 2"/>
          <p:cNvSpPr>
            <a:spLocks noChangeAspect="1" noGrp="1"/>
          </p:cNvSpPr>
          <p:nvPr>
            <p:ph type="pic" idx="1"/>
          </p:nvPr>
        </p:nvSpPr>
        <p:spPr>
          <a:xfrm>
            <a:off x="1154954" y="685800"/>
            <a:ext cx="8825659" cy="3429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81" name="Text Placeholder 3"/>
          <p:cNvSpPr>
            <a:spLocks noGrp="1"/>
          </p:cNvSpPr>
          <p:nvPr>
            <p:ph type="body" sz="half" idx="2"/>
          </p:nvPr>
        </p:nvSpPr>
        <p:spPr>
          <a:xfrm>
            <a:off x="1154954" y="5536665"/>
            <a:ext cx="8825658" cy="493712"/>
          </a:xfrm>
        </p:spPr>
        <p:txBody>
          <a:bodyPr>
            <a:normAutofit/>
          </a:bodyPr>
          <a:lstStyle>
            <a:lvl1pPr indent="0" marL="0">
              <a:buNone/>
              <a:defRPr sz="1200">
                <a:solidFill>
                  <a:schemeClr val="accent1">
                    <a:lumMod val="60000"/>
                    <a:lumOff val="40000"/>
                  </a:schemeClr>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82" name="Date Placeholder 4"/>
          <p:cNvSpPr>
            <a:spLocks noGrp="1"/>
          </p:cNvSpPr>
          <p:nvPr>
            <p:ph type="dt" sz="half" idx="10"/>
          </p:nvPr>
        </p:nvSpPr>
        <p:spPr/>
        <p:txBody>
          <a:bodyPr/>
          <a:p>
            <a:fld id="{923A1CC3-2375-41D4-9E03-427CAF2A4C1A}" type="datetimeFigureOut">
              <a:rPr dirty="0" lang="en-US"/>
              <a:t>11/26/2022</a:t>
            </a:fld>
            <a:endParaRPr dirty="0" lang="en-US"/>
          </a:p>
        </p:txBody>
      </p:sp>
      <p:sp>
        <p:nvSpPr>
          <p:cNvPr id="1048783" name="Footer Placeholder 5"/>
          <p:cNvSpPr>
            <a:spLocks noGrp="1"/>
          </p:cNvSpPr>
          <p:nvPr>
            <p:ph type="ftr" sz="quarter" idx="11"/>
          </p:nvPr>
        </p:nvSpPr>
        <p:spPr/>
        <p:txBody>
          <a:bodyPr/>
          <a:p>
            <a:endParaRPr dirty="0" lang="en-US"/>
          </a:p>
        </p:txBody>
      </p:sp>
      <p:sp>
        <p:nvSpPr>
          <p:cNvPr id="1048784" name="Rectangle 15"/>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785" name="Slide Number Placeholder 6"/>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65" name=""/>
        <p:cNvGrpSpPr/>
        <p:nvPr/>
      </p:nvGrpSpPr>
      <p:grpSpPr>
        <a:xfrm>
          <a:off x="0" y="0"/>
          <a:ext cx="0" cy="0"/>
          <a:chOff x="0" y="0"/>
          <a:chExt cx="0" cy="0"/>
        </a:xfrm>
      </p:grpSpPr>
      <p:grpSp>
        <p:nvGrpSpPr>
          <p:cNvPr id="66" name="Group 6"/>
          <p:cNvGrpSpPr/>
          <p:nvPr/>
        </p:nvGrpSpPr>
        <p:grpSpPr>
          <a:xfrm>
            <a:off x="0" y="0"/>
            <a:ext cx="12192000" cy="6858000"/>
            <a:chOff x="0" y="0"/>
            <a:chExt cx="12192000" cy="6858000"/>
          </a:xfrm>
        </p:grpSpPr>
        <p:sp>
          <p:nvSpPr>
            <p:cNvPr id="1048667" name="Rectangle 10"/>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668" name="Oval 13"/>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69" name="Oval 14"/>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70" name="Oval 15"/>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71" name="Oval 17"/>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72" name="Oval 18"/>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73" name="Freeform 5"/>
            <p:cNvSpPr/>
            <p:nvPr/>
          </p:nvSpPr>
          <p:spPr bwMode="gray">
            <a:xfrm rot="21010068">
              <a:off x="8490951" y="2714874"/>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674" name="Freeform 5"/>
            <p:cNvSpPr/>
            <p:nvPr/>
          </p:nvSpPr>
          <p:spPr bwMode="gray">
            <a:xfrm>
              <a:off x="455612" y="2801319"/>
              <a:ext cx="11277600" cy="3602637"/>
            </a:xfrm>
            <a:custGeom>
              <a:avLst/>
              <a:ah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048675"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676"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dirty="0" lang="en-US"/>
          </a:p>
        </p:txBody>
      </p:sp>
      <p:sp>
        <p:nvSpPr>
          <p:cNvPr id="1048677" name="Text Placeholder 3"/>
          <p:cNvSpPr>
            <a:spLocks noGrp="1"/>
          </p:cNvSpPr>
          <p:nvPr>
            <p:ph type="body" sz="half" idx="2"/>
          </p:nvPr>
        </p:nvSpPr>
        <p:spPr>
          <a:xfrm>
            <a:off x="1154954" y="3543300"/>
            <a:ext cx="8825659" cy="2476500"/>
          </a:xfrm>
        </p:spPr>
        <p:txBody>
          <a:bodyPr anchor="ctr">
            <a:norm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78" name="Date Placeholder 3"/>
          <p:cNvSpPr>
            <a:spLocks noGrp="1"/>
          </p:cNvSpPr>
          <p:nvPr>
            <p:ph type="dt" sz="half" idx="10"/>
          </p:nvPr>
        </p:nvSpPr>
        <p:spPr/>
        <p:txBody>
          <a:bodyPr/>
          <a:p>
            <a:fld id="{AFF16868-8199-4C2C-A5B1-63AEE139F88E}" type="datetimeFigureOut">
              <a:rPr dirty="0" lang="en-US"/>
              <a:t>11/26/2022</a:t>
            </a:fld>
            <a:endParaRPr dirty="0" lang="en-US"/>
          </a:p>
        </p:txBody>
      </p:sp>
      <p:sp>
        <p:nvSpPr>
          <p:cNvPr id="1048679" name="Footer Placeholder 4"/>
          <p:cNvSpPr>
            <a:spLocks noGrp="1"/>
          </p:cNvSpPr>
          <p:nvPr>
            <p:ph type="ftr" sz="quarter" idx="11"/>
          </p:nvPr>
        </p:nvSpPr>
        <p:spPr/>
        <p:txBody>
          <a:bodyPr/>
          <a:p>
            <a:endParaRPr dirty="0" lang="en-US"/>
          </a:p>
        </p:txBody>
      </p:sp>
      <p:sp>
        <p:nvSpPr>
          <p:cNvPr id="1048680" name="Rectangle 12"/>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81" name="Slide Number Placeholder 5"/>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75" name=""/>
        <p:cNvGrpSpPr/>
        <p:nvPr/>
      </p:nvGrpSpPr>
      <p:grpSpPr>
        <a:xfrm>
          <a:off x="0" y="0"/>
          <a:ext cx="0" cy="0"/>
          <a:chOff x="0" y="0"/>
          <a:chExt cx="0" cy="0"/>
        </a:xfrm>
      </p:grpSpPr>
      <p:grpSp>
        <p:nvGrpSpPr>
          <p:cNvPr id="76" name="Group 2"/>
          <p:cNvGrpSpPr/>
          <p:nvPr/>
        </p:nvGrpSpPr>
        <p:grpSpPr>
          <a:xfrm>
            <a:off x="0" y="0"/>
            <a:ext cx="12192000" cy="6858000"/>
            <a:chOff x="0" y="0"/>
            <a:chExt cx="12192000" cy="6858000"/>
          </a:xfrm>
        </p:grpSpPr>
        <p:sp>
          <p:nvSpPr>
            <p:cNvPr id="1048752" name="Rectangle 16"/>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753" name="Oval 19"/>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54" name="Oval 21"/>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55" name="Oval 22"/>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56" name="Oval 23"/>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57" name="Oval 24"/>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58" name="Freeform 5"/>
            <p:cNvSpPr/>
            <p:nvPr/>
          </p:nvSpPr>
          <p:spPr bwMode="gray">
            <a:xfrm rot="21010068">
              <a:off x="8490951" y="4185117"/>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759" name="Freeform 5"/>
            <p:cNvSpPr/>
            <p:nvPr/>
          </p:nvSpPr>
          <p:spPr bwMode="gray">
            <a:xfrm>
              <a:off x="455612" y="4241801"/>
              <a:ext cx="11277600" cy="2337161"/>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760"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761" name="TextBox 15"/>
          <p:cNvSpPr txBox="1"/>
          <p:nvPr/>
        </p:nvSpPr>
        <p:spPr bwMode="gray">
          <a:xfrm>
            <a:off x="881566" y="607336"/>
            <a:ext cx="801912" cy="1569660"/>
          </a:xfrm>
          <a:prstGeom prst="rect"/>
          <a:noFill/>
        </p:spPr>
        <p:txBody>
          <a:bodyPr rtlCol="0" wrap="square">
            <a:spAutoFit/>
          </a:bodyPr>
          <a:p>
            <a:pPr algn="r"/>
            <a:r>
              <a:rPr b="0" dirty="0" sz="9600" i="0" lang="en-US">
                <a:solidFill>
                  <a:schemeClr val="accent1">
                    <a:lumMod val="60000"/>
                    <a:lumOff val="40000"/>
                  </a:schemeClr>
                </a:solidFill>
                <a:latin typeface="Arial"/>
                <a:cs typeface="Arial"/>
              </a:rPr>
              <a:t>“</a:t>
            </a:r>
          </a:p>
        </p:txBody>
      </p:sp>
      <p:sp>
        <p:nvSpPr>
          <p:cNvPr id="1048762" name="TextBox 12"/>
          <p:cNvSpPr txBox="1"/>
          <p:nvPr/>
        </p:nvSpPr>
        <p:spPr bwMode="gray">
          <a:xfrm>
            <a:off x="9884458" y="2613787"/>
            <a:ext cx="652763" cy="1569660"/>
          </a:xfrm>
          <a:prstGeom prst="rect"/>
          <a:noFill/>
        </p:spPr>
        <p:txBody>
          <a:bodyPr rtlCol="0" wrap="square">
            <a:spAutoFit/>
          </a:bodyPr>
          <a:p>
            <a:pPr algn="r"/>
            <a:r>
              <a:rPr b="0" dirty="0" sz="9600" i="0" lang="en-US">
                <a:solidFill>
                  <a:schemeClr val="accent1">
                    <a:lumMod val="60000"/>
                    <a:lumOff val="40000"/>
                  </a:schemeClr>
                </a:solidFill>
                <a:latin typeface="Arial"/>
                <a:cs typeface="Arial"/>
              </a:rPr>
              <a:t>”</a:t>
            </a:r>
          </a:p>
        </p:txBody>
      </p:sp>
      <p:sp>
        <p:nvSpPr>
          <p:cNvPr id="1048763"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dirty="0" lang="en-US"/>
          </a:p>
        </p:txBody>
      </p:sp>
      <p:sp>
        <p:nvSpPr>
          <p:cNvPr id="1048764" name="Text Placeholder 3"/>
          <p:cNvSpPr>
            <a:spLocks noGrp="1"/>
          </p:cNvSpPr>
          <p:nvPr>
            <p:ph type="body" sz="half" idx="13"/>
          </p:nvPr>
        </p:nvSpPr>
        <p:spPr bwMode="gray">
          <a:xfrm>
            <a:off x="1945945" y="3678766"/>
            <a:ext cx="7731219" cy="342174"/>
          </a:xfrm>
        </p:spPr>
        <p:txBody>
          <a:bodyPr anchor="t">
            <a:normAutofit/>
          </a:bodyPr>
          <a:lstStyle>
            <a:lvl1pPr indent="0" marL="0">
              <a:buNone/>
              <a:defRPr b="0" cap="small" dirty="0" sz="1400" i="0" kern="1200" lang="en-US">
                <a:solidFill>
                  <a:schemeClr val="accent1">
                    <a:lumMod val="60000"/>
                    <a:lumOff val="40000"/>
                  </a:schemeClr>
                </a:solidFill>
                <a:latin typeface="+mn-lt"/>
                <a:ea typeface="+mn-ea"/>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65" name="Text Placeholder 3"/>
          <p:cNvSpPr>
            <a:spLocks noGrp="1"/>
          </p:cNvSpPr>
          <p:nvPr>
            <p:ph type="body" sz="half" idx="2"/>
          </p:nvPr>
        </p:nvSpPr>
        <p:spPr>
          <a:xfrm>
            <a:off x="1154954" y="5029199"/>
            <a:ext cx="9244897" cy="997857"/>
          </a:xfrm>
        </p:spPr>
        <p:txBody>
          <a:bodyPr anchor="ctr">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66" name="Date Placeholder 3"/>
          <p:cNvSpPr>
            <a:spLocks noGrp="1"/>
          </p:cNvSpPr>
          <p:nvPr>
            <p:ph type="dt" sz="half" idx="10"/>
          </p:nvPr>
        </p:nvSpPr>
        <p:spPr/>
        <p:txBody>
          <a:bodyPr/>
          <a:p>
            <a:fld id="{AAD9FF7F-6988-44CC-821B-644E70CD2F73}" type="datetimeFigureOut">
              <a:rPr dirty="0" lang="en-US"/>
              <a:t>11/26/2022</a:t>
            </a:fld>
            <a:endParaRPr dirty="0" lang="en-US"/>
          </a:p>
        </p:txBody>
      </p:sp>
      <p:sp>
        <p:nvSpPr>
          <p:cNvPr id="1048767" name="Footer Placeholder 4"/>
          <p:cNvSpPr>
            <a:spLocks noGrp="1"/>
          </p:cNvSpPr>
          <p:nvPr>
            <p:ph type="ftr" sz="quarter" idx="11"/>
          </p:nvPr>
        </p:nvSpPr>
        <p:spPr/>
        <p:txBody>
          <a:bodyPr/>
          <a:p>
            <a:endParaRPr dirty="0" lang="en-US"/>
          </a:p>
        </p:txBody>
      </p:sp>
      <p:sp>
        <p:nvSpPr>
          <p:cNvPr id="1048768" name="Rectangle 18"/>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769" name="Slide Number Placeholder 5"/>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63" name=""/>
        <p:cNvGrpSpPr/>
        <p:nvPr/>
      </p:nvGrpSpPr>
      <p:grpSpPr>
        <a:xfrm>
          <a:off x="0" y="0"/>
          <a:ext cx="0" cy="0"/>
          <a:chOff x="0" y="0"/>
          <a:chExt cx="0" cy="0"/>
        </a:xfrm>
      </p:grpSpPr>
      <p:grpSp>
        <p:nvGrpSpPr>
          <p:cNvPr id="64" name="Group 8"/>
          <p:cNvGrpSpPr/>
          <p:nvPr/>
        </p:nvGrpSpPr>
        <p:grpSpPr>
          <a:xfrm>
            <a:off x="0" y="0"/>
            <a:ext cx="12192000" cy="6858000"/>
            <a:chOff x="0" y="0"/>
            <a:chExt cx="12192000" cy="6858000"/>
          </a:xfrm>
        </p:grpSpPr>
        <p:sp>
          <p:nvSpPr>
            <p:cNvPr id="1048652" name="Rectangle 10"/>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653" name="Oval 14"/>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54" name="Oval 15"/>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55" name="Oval 16"/>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56" name="Oval 17"/>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57" name="Oval 18"/>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58" name="Freeform 5"/>
            <p:cNvSpPr/>
            <p:nvPr/>
          </p:nvSpPr>
          <p:spPr bwMode="gray">
            <a:xfrm rot="21010068">
              <a:off x="8490951" y="4193583"/>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659" name="Freeform 5"/>
            <p:cNvSpPr/>
            <p:nvPr/>
          </p:nvSpPr>
          <p:spPr bwMode="gray">
            <a:xfrm>
              <a:off x="455612" y="4241801"/>
              <a:ext cx="11277600" cy="2337161"/>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660"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661" name="Title 1"/>
          <p:cNvSpPr>
            <a:spLocks noGrp="1"/>
          </p:cNvSpPr>
          <p:nvPr>
            <p:ph type="title"/>
          </p:nvPr>
        </p:nvSpPr>
        <p:spPr>
          <a:xfrm>
            <a:off x="1154954" y="2370667"/>
            <a:ext cx="8825660" cy="1822514"/>
          </a:xfrm>
        </p:spPr>
        <p:txBody>
          <a:bodyPr anchor="b"/>
          <a:lstStyle>
            <a:lvl1pPr algn="l">
              <a:defRPr b="0" cap="none" sz="4000"/>
            </a:lvl1pPr>
          </a:lstStyle>
          <a:p>
            <a:r>
              <a:rPr lang="en-US"/>
              <a:t>Click to edit Master title style</a:t>
            </a:r>
            <a:endParaRPr dirty="0" lang="en-US"/>
          </a:p>
        </p:txBody>
      </p:sp>
      <p:sp>
        <p:nvSpPr>
          <p:cNvPr id="1048662" name="Text Placeholder 2"/>
          <p:cNvSpPr>
            <a:spLocks noGrp="1"/>
          </p:cNvSpPr>
          <p:nvPr>
            <p:ph type="body" idx="1"/>
          </p:nvPr>
        </p:nvSpPr>
        <p:spPr>
          <a:xfrm>
            <a:off x="1154954" y="5024967"/>
            <a:ext cx="8825659" cy="860400"/>
          </a:xfrm>
        </p:spPr>
        <p:txBody>
          <a:bodyPr anchor="t"/>
          <a:lstStyle>
            <a:lvl1pPr algn="l" indent="0" marL="0">
              <a:buNone/>
              <a:defRPr cap="none" sz="2000">
                <a:solidFill>
                  <a:schemeClr val="accent1">
                    <a:lumMod val="60000"/>
                    <a:lumOff val="40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663" name="Date Placeholder 3"/>
          <p:cNvSpPr>
            <a:spLocks noGrp="1"/>
          </p:cNvSpPr>
          <p:nvPr>
            <p:ph type="dt" sz="half" idx="10"/>
          </p:nvPr>
        </p:nvSpPr>
        <p:spPr/>
        <p:txBody>
          <a:bodyPr/>
          <a:p>
            <a:fld id="{5C12C299-16B2-4475-990D-751901EACC14}" type="datetimeFigureOut">
              <a:rPr dirty="0" lang="en-US"/>
              <a:t>11/26/2022</a:t>
            </a:fld>
            <a:endParaRPr dirty="0" lang="en-US"/>
          </a:p>
        </p:txBody>
      </p:sp>
      <p:sp>
        <p:nvSpPr>
          <p:cNvPr id="1048664" name="Footer Placeholder 4"/>
          <p:cNvSpPr>
            <a:spLocks noGrp="1"/>
          </p:cNvSpPr>
          <p:nvPr>
            <p:ph type="ftr" sz="quarter" idx="11"/>
          </p:nvPr>
        </p:nvSpPr>
        <p:spPr/>
        <p:txBody>
          <a:bodyPr/>
          <a:p>
            <a:endParaRPr dirty="0" lang="en-US"/>
          </a:p>
        </p:txBody>
      </p:sp>
      <p:sp>
        <p:nvSpPr>
          <p:cNvPr id="1048665" name="Rectangle 13"/>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66" name="Slide Number Placeholder 5"/>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80" name=""/>
        <p:cNvGrpSpPr/>
        <p:nvPr/>
      </p:nvGrpSpPr>
      <p:grpSpPr>
        <a:xfrm>
          <a:off x="0" y="0"/>
          <a:ext cx="0" cy="0"/>
          <a:chOff x="0" y="0"/>
          <a:chExt cx="0" cy="0"/>
        </a:xfrm>
      </p:grpSpPr>
      <p:sp>
        <p:nvSpPr>
          <p:cNvPr id="104879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dirty="0" lang="en-US"/>
          </a:p>
        </p:txBody>
      </p:sp>
      <p:sp>
        <p:nvSpPr>
          <p:cNvPr id="1048793" name="Text Placeholder 2"/>
          <p:cNvSpPr>
            <a:spLocks noGrp="1"/>
          </p:cNvSpPr>
          <p:nvPr>
            <p:ph type="body" idx="1"/>
          </p:nvPr>
        </p:nvSpPr>
        <p:spPr>
          <a:xfrm>
            <a:off x="1154954" y="2603502"/>
            <a:ext cx="3141878" cy="576262"/>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94" name="Text Placeholder 3"/>
          <p:cNvSpPr>
            <a:spLocks noGrp="1"/>
          </p:cNvSpPr>
          <p:nvPr>
            <p:ph type="body" sz="half" idx="15"/>
          </p:nvPr>
        </p:nvSpPr>
        <p:spPr>
          <a:xfrm>
            <a:off x="1154953" y="3179764"/>
            <a:ext cx="3141879" cy="2847293"/>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95" name="Text Placeholder 4"/>
          <p:cNvSpPr>
            <a:spLocks noGrp="1"/>
          </p:cNvSpPr>
          <p:nvPr>
            <p:ph type="body" sz="quarter" idx="3"/>
          </p:nvPr>
        </p:nvSpPr>
        <p:spPr>
          <a:xfrm>
            <a:off x="4512721" y="2603500"/>
            <a:ext cx="3147009" cy="576262"/>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96" name="Text Placeholder 3"/>
          <p:cNvSpPr>
            <a:spLocks noGrp="1"/>
          </p:cNvSpPr>
          <p:nvPr>
            <p:ph type="body" sz="half" idx="16"/>
          </p:nvPr>
        </p:nvSpPr>
        <p:spPr>
          <a:xfrm>
            <a:off x="4512721" y="3179763"/>
            <a:ext cx="3147009" cy="2847293"/>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97" name="Text Placeholder 4"/>
          <p:cNvSpPr>
            <a:spLocks noGrp="1"/>
          </p:cNvSpPr>
          <p:nvPr>
            <p:ph type="body" sz="quarter" idx="13"/>
          </p:nvPr>
        </p:nvSpPr>
        <p:spPr>
          <a:xfrm>
            <a:off x="7888135" y="2603501"/>
            <a:ext cx="3145730" cy="576262"/>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98" name="Text Placeholder 3"/>
          <p:cNvSpPr>
            <a:spLocks noGrp="1"/>
          </p:cNvSpPr>
          <p:nvPr>
            <p:ph type="body" sz="half" idx="17"/>
          </p:nvPr>
        </p:nvSpPr>
        <p:spPr>
          <a:xfrm>
            <a:off x="7888329" y="3179762"/>
            <a:ext cx="3145536" cy="2847293"/>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cxnSp>
        <p:nvCxnSpPr>
          <p:cNvPr id="3145730" name="Straight Connector 16"/>
          <p:cNvCxnSpPr>
            <a:cxnSpLocks/>
          </p:cNvCxnSpPr>
          <p:nvPr/>
        </p:nvCxnSpPr>
        <p:spPr>
          <a:xfrm>
            <a:off x="4403971" y="2569633"/>
            <a:ext cx="0" cy="3492499"/>
          </a:xfrm>
          <a:prstGeom prst="line"/>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7"/>
          <p:cNvCxnSpPr>
            <a:cxnSpLocks/>
          </p:cNvCxnSpPr>
          <p:nvPr/>
        </p:nvCxnSpPr>
        <p:spPr>
          <a:xfrm>
            <a:off x="7772401" y="2569633"/>
            <a:ext cx="0" cy="3492499"/>
          </a:xfrm>
          <a:prstGeom prst="line"/>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8799" name="Date Placeholder 6"/>
          <p:cNvSpPr>
            <a:spLocks noGrp="1"/>
          </p:cNvSpPr>
          <p:nvPr>
            <p:ph type="dt" sz="half" idx="10"/>
          </p:nvPr>
        </p:nvSpPr>
        <p:spPr/>
        <p:txBody>
          <a:bodyPr/>
          <a:p>
            <a:fld id="{9FE86839-B9D8-4651-8783-F325ECE74E65}" type="datetimeFigureOut">
              <a:rPr dirty="0" lang="en-US"/>
              <a:t>11/26/2022</a:t>
            </a:fld>
            <a:endParaRPr dirty="0" lang="en-US"/>
          </a:p>
        </p:txBody>
      </p:sp>
      <p:sp>
        <p:nvSpPr>
          <p:cNvPr id="1048800" name="Footer Placeholder 7"/>
          <p:cNvSpPr>
            <a:spLocks noGrp="1"/>
          </p:cNvSpPr>
          <p:nvPr>
            <p:ph type="ftr" sz="quarter" idx="11"/>
          </p:nvPr>
        </p:nvSpPr>
        <p:spPr/>
        <p:txBody>
          <a:bodyPr/>
          <a:p>
            <a:endParaRPr dirty="0" lang="en-US"/>
          </a:p>
        </p:txBody>
      </p:sp>
      <p:sp>
        <p:nvSpPr>
          <p:cNvPr id="1048801" name="Slide Number Placeholder 8"/>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69" name=""/>
        <p:cNvGrpSpPr/>
        <p:nvPr/>
      </p:nvGrpSpPr>
      <p:grpSpPr>
        <a:xfrm>
          <a:off x="0" y="0"/>
          <a:ext cx="0" cy="0"/>
          <a:chOff x="0" y="0"/>
          <a:chExt cx="0" cy="0"/>
        </a:xfrm>
      </p:grpSpPr>
      <p:sp>
        <p:nvSpPr>
          <p:cNvPr id="1048699"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dirty="0" lang="en-US"/>
          </a:p>
        </p:txBody>
      </p:sp>
      <p:sp>
        <p:nvSpPr>
          <p:cNvPr id="1048700" name="Text Placeholder 2"/>
          <p:cNvSpPr>
            <a:spLocks noGrp="1"/>
          </p:cNvSpPr>
          <p:nvPr>
            <p:ph type="body" idx="1"/>
          </p:nvPr>
        </p:nvSpPr>
        <p:spPr>
          <a:xfrm>
            <a:off x="1154954" y="4532844"/>
            <a:ext cx="3050438" cy="576262"/>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01" name="Picture Placeholder 2"/>
          <p:cNvSpPr>
            <a:spLocks noChangeAspect="1" noGrp="1"/>
          </p:cNvSpPr>
          <p:nvPr>
            <p:ph type="pic" idx="15"/>
          </p:nvPr>
        </p:nvSpPr>
        <p:spPr>
          <a:xfrm>
            <a:off x="1334553" y="2603500"/>
            <a:ext cx="2691242" cy="159151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02" name="Text Placeholder 3"/>
          <p:cNvSpPr>
            <a:spLocks noGrp="1"/>
          </p:cNvSpPr>
          <p:nvPr>
            <p:ph type="body" sz="half" idx="18"/>
          </p:nvPr>
        </p:nvSpPr>
        <p:spPr>
          <a:xfrm>
            <a:off x="1154954" y="5109106"/>
            <a:ext cx="3050438" cy="91795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03" name="Text Placeholder 4"/>
          <p:cNvSpPr>
            <a:spLocks noGrp="1"/>
          </p:cNvSpPr>
          <p:nvPr>
            <p:ph type="body" sz="quarter" idx="3"/>
          </p:nvPr>
        </p:nvSpPr>
        <p:spPr>
          <a:xfrm>
            <a:off x="4568865" y="4532844"/>
            <a:ext cx="3050438" cy="576263"/>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04" name="Picture Placeholder 2"/>
          <p:cNvSpPr>
            <a:spLocks noChangeAspect="1" noGrp="1"/>
          </p:cNvSpPr>
          <p:nvPr>
            <p:ph type="pic" idx="21"/>
          </p:nvPr>
        </p:nvSpPr>
        <p:spPr>
          <a:xfrm>
            <a:off x="4748462" y="2603500"/>
            <a:ext cx="2691243" cy="159151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05" name="Text Placeholder 3"/>
          <p:cNvSpPr>
            <a:spLocks noGrp="1"/>
          </p:cNvSpPr>
          <p:nvPr>
            <p:ph type="body" sz="half" idx="19"/>
          </p:nvPr>
        </p:nvSpPr>
        <p:spPr>
          <a:xfrm>
            <a:off x="4570172" y="5109105"/>
            <a:ext cx="3050438" cy="91795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06" name="Text Placeholder 4"/>
          <p:cNvSpPr>
            <a:spLocks noGrp="1"/>
          </p:cNvSpPr>
          <p:nvPr>
            <p:ph type="body" sz="quarter" idx="13"/>
          </p:nvPr>
        </p:nvSpPr>
        <p:spPr>
          <a:xfrm>
            <a:off x="7982775" y="4532845"/>
            <a:ext cx="3051095" cy="576262"/>
          </a:xfrm>
        </p:spPr>
        <p:txBody>
          <a:bodyPr anchor="b">
            <a:noAutofit/>
          </a:bodyPr>
          <a:lstStyle>
            <a:lvl1pPr indent="0" marL="0">
              <a:buNone/>
              <a:defRPr b="0" sz="2400">
                <a:solidFill>
                  <a:schemeClr val="accent1">
                    <a:lumMod val="60000"/>
                    <a:lumOff val="4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07" name="Picture Placeholder 2"/>
          <p:cNvSpPr>
            <a:spLocks noChangeAspect="1" noGrp="1"/>
          </p:cNvSpPr>
          <p:nvPr>
            <p:ph type="pic" idx="22"/>
          </p:nvPr>
        </p:nvSpPr>
        <p:spPr>
          <a:xfrm>
            <a:off x="8163031" y="2603500"/>
            <a:ext cx="2691242" cy="159151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708" name="Text Placeholder 3"/>
          <p:cNvSpPr>
            <a:spLocks noGrp="1"/>
          </p:cNvSpPr>
          <p:nvPr>
            <p:ph type="body" sz="half" idx="20"/>
          </p:nvPr>
        </p:nvSpPr>
        <p:spPr>
          <a:xfrm>
            <a:off x="7982775" y="5109104"/>
            <a:ext cx="3051096" cy="917952"/>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cxnSp>
        <p:nvCxnSpPr>
          <p:cNvPr id="3145728" name="Straight Connector 42"/>
          <p:cNvCxnSpPr>
            <a:cxnSpLocks/>
          </p:cNvCxnSpPr>
          <p:nvPr/>
        </p:nvCxnSpPr>
        <p:spPr>
          <a:xfrm>
            <a:off x="4405831" y="2569633"/>
            <a:ext cx="0" cy="3492499"/>
          </a:xfrm>
          <a:prstGeom prst="line"/>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43"/>
          <p:cNvCxnSpPr>
            <a:cxnSpLocks/>
          </p:cNvCxnSpPr>
          <p:nvPr/>
        </p:nvCxnSpPr>
        <p:spPr>
          <a:xfrm>
            <a:off x="7797802" y="2569633"/>
            <a:ext cx="0" cy="3492499"/>
          </a:xfrm>
          <a:prstGeom prst="line"/>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8709" name="Date Placeholder 6"/>
          <p:cNvSpPr>
            <a:spLocks noGrp="1"/>
          </p:cNvSpPr>
          <p:nvPr>
            <p:ph type="dt" sz="half" idx="10"/>
          </p:nvPr>
        </p:nvSpPr>
        <p:spPr/>
        <p:txBody>
          <a:bodyPr/>
          <a:p>
            <a:fld id="{FD484F64-32F6-45C5-931F-ADC1662401D0}" type="datetimeFigureOut">
              <a:rPr dirty="0" lang="en-US"/>
              <a:t>11/26/2022</a:t>
            </a:fld>
            <a:endParaRPr dirty="0" lang="en-US"/>
          </a:p>
        </p:txBody>
      </p:sp>
      <p:sp>
        <p:nvSpPr>
          <p:cNvPr id="1048710" name="Footer Placeholder 7"/>
          <p:cNvSpPr>
            <a:spLocks noGrp="1"/>
          </p:cNvSpPr>
          <p:nvPr>
            <p:ph type="ftr" sz="quarter" idx="11"/>
          </p:nvPr>
        </p:nvSpPr>
        <p:spPr>
          <a:xfrm>
            <a:off x="561111" y="6391838"/>
            <a:ext cx="3644282" cy="304801"/>
          </a:xfrm>
        </p:spPr>
        <p:txBody>
          <a:bodyPr/>
          <a:p>
            <a:endParaRPr dirty="0" lang="en-US"/>
          </a:p>
        </p:txBody>
      </p:sp>
      <p:sp>
        <p:nvSpPr>
          <p:cNvPr id="1048711" name="Slide Number Placeholder 8"/>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3" name=""/>
        <p:cNvGrpSpPr/>
        <p:nvPr/>
      </p:nvGrpSpPr>
      <p:grpSpPr>
        <a:xfrm>
          <a:off x="0" y="0"/>
          <a:ext cx="0" cy="0"/>
          <a:chOff x="0" y="0"/>
          <a:chExt cx="0" cy="0"/>
        </a:xfrm>
      </p:grpSpPr>
      <p:sp>
        <p:nvSpPr>
          <p:cNvPr id="1048819" name="Title 1"/>
          <p:cNvSpPr>
            <a:spLocks noGrp="1"/>
          </p:cNvSpPr>
          <p:nvPr>
            <p:ph type="title"/>
          </p:nvPr>
        </p:nvSpPr>
        <p:spPr>
          <a:xfrm>
            <a:off x="1154954" y="973668"/>
            <a:ext cx="8825659" cy="706964"/>
          </a:xfrm>
        </p:spPr>
        <p:txBody>
          <a:bodyPr/>
          <a:p>
            <a:r>
              <a:rPr lang="en-US"/>
              <a:t>Click to edit Master title style</a:t>
            </a:r>
            <a:endParaRPr dirty="0" lang="en-US"/>
          </a:p>
        </p:txBody>
      </p:sp>
      <p:sp>
        <p:nvSpPr>
          <p:cNvPr id="1048820" name="Vertical Text Placeholder 2"/>
          <p:cNvSpPr>
            <a:spLocks noGrp="1"/>
          </p:cNvSpPr>
          <p:nvPr>
            <p:ph type="body" orient="vert" idx="1"/>
          </p:nvPr>
        </p:nvSpPr>
        <p:spPr>
          <a:xfrm>
            <a:off x="1154954" y="2603500"/>
            <a:ext cx="8825659" cy="3416300"/>
          </a:xfrm>
        </p:spPr>
        <p:txBody>
          <a:bodyPr anchor="t" anchorCtr="0"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21" name="Date Placeholder 3"/>
          <p:cNvSpPr>
            <a:spLocks noGrp="1"/>
          </p:cNvSpPr>
          <p:nvPr>
            <p:ph type="dt" sz="half" idx="10"/>
          </p:nvPr>
        </p:nvSpPr>
        <p:spPr>
          <a:xfrm>
            <a:off x="10695439" y="6391838"/>
            <a:ext cx="990599" cy="304799"/>
          </a:xfrm>
        </p:spPr>
        <p:txBody>
          <a:bodyPr/>
          <a:p>
            <a:fld id="{53086D93-FCAC-47E0-A2EE-787E62CA814C}" type="datetimeFigureOut">
              <a:rPr dirty="0" lang="en-US"/>
              <a:t>11/26/2022</a:t>
            </a:fld>
            <a:endParaRPr dirty="0" lang="en-US"/>
          </a:p>
        </p:txBody>
      </p:sp>
      <p:sp>
        <p:nvSpPr>
          <p:cNvPr id="1048822" name="Footer Placeholder 4"/>
          <p:cNvSpPr>
            <a:spLocks noGrp="1"/>
          </p:cNvSpPr>
          <p:nvPr>
            <p:ph type="ftr" sz="quarter" idx="11"/>
          </p:nvPr>
        </p:nvSpPr>
        <p:spPr/>
        <p:txBody>
          <a:bodyPr/>
          <a:p>
            <a:endParaRPr dirty="0" lang="en-US"/>
          </a:p>
        </p:txBody>
      </p:sp>
      <p:sp>
        <p:nvSpPr>
          <p:cNvPr id="1048823" name="Slide Number Placeholder 5"/>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type="vertTitleAndTx">
  <p:cSld name="Vertical Title and Text">
    <p:spTree>
      <p:nvGrpSpPr>
        <p:cNvPr id="73" name=""/>
        <p:cNvGrpSpPr/>
        <p:nvPr/>
      </p:nvGrpSpPr>
      <p:grpSpPr>
        <a:xfrm>
          <a:off x="0" y="0"/>
          <a:ext cx="0" cy="0"/>
          <a:chOff x="0" y="0"/>
          <a:chExt cx="0" cy="0"/>
        </a:xfrm>
      </p:grpSpPr>
      <p:grpSp>
        <p:nvGrpSpPr>
          <p:cNvPr id="74" name="Group 8"/>
          <p:cNvGrpSpPr/>
          <p:nvPr/>
        </p:nvGrpSpPr>
        <p:grpSpPr>
          <a:xfrm>
            <a:off x="0" y="0"/>
            <a:ext cx="12192000" cy="6858000"/>
            <a:chOff x="0" y="0"/>
            <a:chExt cx="12192000" cy="6858000"/>
          </a:xfrm>
        </p:grpSpPr>
        <p:sp>
          <p:nvSpPr>
            <p:cNvPr id="1048736" name="Rectangle 11"/>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737" name="Oval 14"/>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38" name="Oval 15"/>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39" name="Oval 17"/>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40" name="Oval 18"/>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41" name="Oval 19"/>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42" name="Rectangle 6"/>
            <p:cNvSpPr/>
            <p:nvPr/>
          </p:nvSpPr>
          <p:spPr bwMode="gray">
            <a:xfrm>
              <a:off x="414867" y="402165"/>
              <a:ext cx="6510866" cy="6053670"/>
            </a:xfrm>
            <a:prstGeom prst="rect"/>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743" name="Freeform 5"/>
            <p:cNvSpPr/>
            <p:nvPr/>
          </p:nvSpPr>
          <p:spPr bwMode="gray">
            <a:xfrm rot="5101749">
              <a:off x="6294738" y="4577737"/>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744" name="Freeform 5"/>
            <p:cNvSpPr/>
            <p:nvPr/>
          </p:nvSpPr>
          <p:spPr bwMode="gray">
            <a:xfrm rot="5400000">
              <a:off x="4449232" y="2801721"/>
              <a:ext cx="6053670" cy="1254558"/>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745"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746" name="Vertical Title 1"/>
          <p:cNvSpPr>
            <a:spLocks noGrp="1"/>
          </p:cNvSpPr>
          <p:nvPr>
            <p:ph type="title" orient="vert"/>
          </p:nvPr>
        </p:nvSpPr>
        <p:spPr>
          <a:xfrm>
            <a:off x="8585235" y="1278467"/>
            <a:ext cx="1409965" cy="4748590"/>
          </a:xfrm>
        </p:spPr>
        <p:txBody>
          <a:bodyPr anchor="b" anchorCtr="0" vert="eaVert"/>
          <a:p>
            <a:r>
              <a:rPr lang="en-US"/>
              <a:t>Click to edit Master title style</a:t>
            </a:r>
            <a:endParaRPr dirty="0" lang="en-US"/>
          </a:p>
        </p:txBody>
      </p:sp>
      <p:sp>
        <p:nvSpPr>
          <p:cNvPr id="1048747" name="Vertical Text Placeholder 2"/>
          <p:cNvSpPr>
            <a:spLocks noGrp="1"/>
          </p:cNvSpPr>
          <p:nvPr>
            <p:ph type="body" orient="vert" idx="1"/>
          </p:nvPr>
        </p:nvSpPr>
        <p:spPr>
          <a:xfrm>
            <a:off x="1154954" y="1278467"/>
            <a:ext cx="6256025" cy="4748590"/>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48" name="Date Placeholder 3"/>
          <p:cNvSpPr>
            <a:spLocks noGrp="1"/>
          </p:cNvSpPr>
          <p:nvPr>
            <p:ph type="dt" sz="half" idx="10"/>
          </p:nvPr>
        </p:nvSpPr>
        <p:spPr>
          <a:xfrm>
            <a:off x="10653104" y="6391838"/>
            <a:ext cx="992135" cy="304799"/>
          </a:xfrm>
        </p:spPr>
        <p:txBody>
          <a:bodyPr/>
          <a:p>
            <a:fld id="{CDA879A6-0FD0-4734-A311-86BFCA472E6E}" type="datetimeFigureOut">
              <a:rPr dirty="0" lang="en-US"/>
              <a:t>11/26/2022</a:t>
            </a:fld>
            <a:endParaRPr dirty="0" lang="en-US"/>
          </a:p>
        </p:txBody>
      </p:sp>
      <p:sp>
        <p:nvSpPr>
          <p:cNvPr id="1048749" name="Footer Placeholder 4"/>
          <p:cNvSpPr>
            <a:spLocks noGrp="1"/>
          </p:cNvSpPr>
          <p:nvPr>
            <p:ph type="ftr" sz="quarter" idx="11"/>
          </p:nvPr>
        </p:nvSpPr>
        <p:spPr/>
        <p:txBody>
          <a:bodyPr/>
          <a:p>
            <a:endParaRPr dirty="0" lang="en-US"/>
          </a:p>
        </p:txBody>
      </p:sp>
      <p:sp>
        <p:nvSpPr>
          <p:cNvPr id="1048750" name="Rectangle 13"/>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751" name="Slide Number Placeholder 5"/>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2" name=""/>
        <p:cNvGrpSpPr/>
        <p:nvPr/>
      </p:nvGrpSpPr>
      <p:grpSpPr>
        <a:xfrm>
          <a:off x="0" y="0"/>
          <a:ext cx="0" cy="0"/>
          <a:chOff x="0" y="0"/>
          <a:chExt cx="0" cy="0"/>
        </a:xfrm>
      </p:grpSpPr>
      <p:sp>
        <p:nvSpPr>
          <p:cNvPr id="1048601" name="Title 1"/>
          <p:cNvSpPr>
            <a:spLocks noGrp="1"/>
          </p:cNvSpPr>
          <p:nvPr>
            <p:ph type="title"/>
          </p:nvPr>
        </p:nvSpPr>
        <p:spPr/>
        <p:txBody>
          <a:bodyPr/>
          <a:p>
            <a:r>
              <a:rPr lang="en-US"/>
              <a:t>Click to edit Master title style</a:t>
            </a:r>
            <a:endParaRPr dirty="0" lang="en-US"/>
          </a:p>
        </p:txBody>
      </p:sp>
      <p:sp>
        <p:nvSpPr>
          <p:cNvPr id="1048602" name="Content Placeholder 2"/>
          <p:cNvSpPr>
            <a:spLocks noGrp="1"/>
          </p:cNvSpPr>
          <p:nvPr>
            <p:ph idx="1"/>
          </p:nvPr>
        </p:nvSpPr>
        <p:spPr>
          <a:xfrm>
            <a:off x="1154954" y="2603500"/>
            <a:ext cx="8825659" cy="341630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03" name="Date Placeholder 3"/>
          <p:cNvSpPr>
            <a:spLocks noGrp="1"/>
          </p:cNvSpPr>
          <p:nvPr>
            <p:ph type="dt" sz="half" idx="10"/>
          </p:nvPr>
        </p:nvSpPr>
        <p:spPr/>
        <p:txBody>
          <a:bodyPr/>
          <a:p>
            <a:fld id="{19C9CA7B-DFD4-44B5-8C60-D14B8CD1FB59}" type="datetimeFigureOut">
              <a:rPr dirty="0" lang="en-US"/>
              <a:t>11/26/2022</a:t>
            </a:fld>
            <a:endParaRPr dirty="0" lang="en-US"/>
          </a:p>
        </p:txBody>
      </p:sp>
      <p:sp>
        <p:nvSpPr>
          <p:cNvPr id="1048604" name="Footer Placeholder 4"/>
          <p:cNvSpPr>
            <a:spLocks noGrp="1"/>
          </p:cNvSpPr>
          <p:nvPr>
            <p:ph type="ftr" sz="quarter" idx="11"/>
          </p:nvPr>
        </p:nvSpPr>
        <p:spPr/>
        <p:txBody>
          <a:bodyPr/>
          <a:p>
            <a:endParaRPr dirty="0" lang="en-US"/>
          </a:p>
        </p:txBody>
      </p:sp>
      <p:sp>
        <p:nvSpPr>
          <p:cNvPr id="1048605" name="Slide Number Placeholder 5"/>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type="secHead">
  <p:cSld name="Section Header">
    <p:spTree>
      <p:nvGrpSpPr>
        <p:cNvPr id="70" name=""/>
        <p:cNvGrpSpPr/>
        <p:nvPr/>
      </p:nvGrpSpPr>
      <p:grpSpPr>
        <a:xfrm>
          <a:off x="0" y="0"/>
          <a:ext cx="0" cy="0"/>
          <a:chOff x="0" y="0"/>
          <a:chExt cx="0" cy="0"/>
        </a:xfrm>
      </p:grpSpPr>
      <p:grpSp>
        <p:nvGrpSpPr>
          <p:cNvPr id="71" name="Group 7"/>
          <p:cNvGrpSpPr/>
          <p:nvPr/>
        </p:nvGrpSpPr>
        <p:grpSpPr>
          <a:xfrm>
            <a:off x="0" y="0"/>
            <a:ext cx="12192000" cy="6858000"/>
            <a:chOff x="0" y="0"/>
            <a:chExt cx="12192000" cy="6858000"/>
          </a:xfrm>
        </p:grpSpPr>
        <p:sp>
          <p:nvSpPr>
            <p:cNvPr id="1048712" name="Rectangle 13"/>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713" name="Oval 16"/>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14" name="Oval 17"/>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15" name="Oval 18"/>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16" name="Oval 19"/>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17" name="Oval 20"/>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718" name="Rectangle 9"/>
            <p:cNvSpPr/>
            <p:nvPr/>
          </p:nvSpPr>
          <p:spPr bwMode="gray">
            <a:xfrm>
              <a:off x="7289800" y="402165"/>
              <a:ext cx="4478865" cy="6053670"/>
            </a:xfrm>
            <a:prstGeom prst="rect"/>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719" name="Freeform 5"/>
            <p:cNvSpPr/>
            <p:nvPr/>
          </p:nvSpPr>
          <p:spPr bwMode="gray">
            <a:xfrm rot="16200000">
              <a:off x="3787244" y="2801721"/>
              <a:ext cx="6053670" cy="1254558"/>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720" name="Freeform 5"/>
            <p:cNvSpPr/>
            <p:nvPr/>
          </p:nvSpPr>
          <p:spPr bwMode="gray">
            <a:xfrm rot="15922489">
              <a:off x="4698352" y="1826078"/>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721"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722" name="Title 1"/>
          <p:cNvSpPr>
            <a:spLocks noGrp="1"/>
          </p:cNvSpPr>
          <p:nvPr>
            <p:ph type="title"/>
          </p:nvPr>
        </p:nvSpPr>
        <p:spPr>
          <a:xfrm>
            <a:off x="1154954" y="2677645"/>
            <a:ext cx="4351025" cy="2283824"/>
          </a:xfrm>
        </p:spPr>
        <p:txBody>
          <a:bodyPr anchor="ctr"/>
          <a:lstStyle>
            <a:lvl1pPr algn="l">
              <a:defRPr b="0" cap="none" sz="4000"/>
            </a:lvl1pPr>
          </a:lstStyle>
          <a:p>
            <a:r>
              <a:rPr lang="en-US"/>
              <a:t>Click to edit Master title style</a:t>
            </a:r>
            <a:endParaRPr dirty="0" lang="en-US"/>
          </a:p>
        </p:txBody>
      </p:sp>
      <p:sp>
        <p:nvSpPr>
          <p:cNvPr id="1048723" name="Text Placeholder 2"/>
          <p:cNvSpPr>
            <a:spLocks noGrp="1"/>
          </p:cNvSpPr>
          <p:nvPr>
            <p:ph type="body" idx="1"/>
          </p:nvPr>
        </p:nvSpPr>
        <p:spPr>
          <a:xfrm>
            <a:off x="6895559" y="2677644"/>
            <a:ext cx="3757545" cy="2283824"/>
          </a:xfrm>
        </p:spPr>
        <p:txBody>
          <a:bodyPr anchor="ctr"/>
          <a:lstStyle>
            <a:lvl1pPr algn="l" indent="0" marL="0">
              <a:buNone/>
              <a:defRPr cap="all" sz="2000">
                <a:solidFill>
                  <a:schemeClr val="accent1">
                    <a:lumMod val="60000"/>
                    <a:lumOff val="40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724" name="Date Placeholder 3"/>
          <p:cNvSpPr>
            <a:spLocks noGrp="1"/>
          </p:cNvSpPr>
          <p:nvPr>
            <p:ph type="dt" sz="half" idx="10"/>
          </p:nvPr>
        </p:nvSpPr>
        <p:spPr/>
        <p:txBody>
          <a:bodyPr/>
          <a:p>
            <a:fld id="{F34E6425-0181-43F2-84FC-787E803FD2F8}" type="datetimeFigureOut">
              <a:rPr dirty="0" lang="en-US"/>
              <a:t>11/26/2022</a:t>
            </a:fld>
            <a:endParaRPr dirty="0" lang="en-US"/>
          </a:p>
        </p:txBody>
      </p:sp>
      <p:sp>
        <p:nvSpPr>
          <p:cNvPr id="1048725" name="Footer Placeholder 4"/>
          <p:cNvSpPr>
            <a:spLocks noGrp="1"/>
          </p:cNvSpPr>
          <p:nvPr>
            <p:ph type="ftr" sz="quarter" idx="11"/>
          </p:nvPr>
        </p:nvSpPr>
        <p:spPr/>
        <p:txBody>
          <a:bodyPr/>
          <a:p>
            <a:endParaRPr dirty="0" lang="en-US"/>
          </a:p>
        </p:txBody>
      </p:sp>
      <p:sp>
        <p:nvSpPr>
          <p:cNvPr id="1048726" name="Rectangle 15"/>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727" name="Slide Number Placeholder 5"/>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9" name=""/>
        <p:cNvGrpSpPr/>
        <p:nvPr/>
      </p:nvGrpSpPr>
      <p:grpSpPr>
        <a:xfrm>
          <a:off x="0" y="0"/>
          <a:ext cx="0" cy="0"/>
          <a:chOff x="0" y="0"/>
          <a:chExt cx="0" cy="0"/>
        </a:xfrm>
      </p:grpSpPr>
      <p:sp>
        <p:nvSpPr>
          <p:cNvPr id="1048786" name="Title 1"/>
          <p:cNvSpPr>
            <a:spLocks noGrp="1"/>
          </p:cNvSpPr>
          <p:nvPr>
            <p:ph type="title"/>
          </p:nvPr>
        </p:nvSpPr>
        <p:spPr/>
        <p:txBody>
          <a:bodyPr/>
          <a:p>
            <a:r>
              <a:rPr lang="en-US"/>
              <a:t>Click to edit Master title style</a:t>
            </a:r>
            <a:endParaRPr dirty="0" lang="en-US"/>
          </a:p>
        </p:txBody>
      </p:sp>
      <p:sp>
        <p:nvSpPr>
          <p:cNvPr id="1048787" name="Content Placeholder 2"/>
          <p:cNvSpPr>
            <a:spLocks noGrp="1"/>
          </p:cNvSpPr>
          <p:nvPr>
            <p:ph sz="half" idx="1"/>
          </p:nvPr>
        </p:nvSpPr>
        <p:spPr>
          <a:xfrm>
            <a:off x="1154954" y="2603500"/>
            <a:ext cx="4825158" cy="3416301"/>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88" name="Content Placeholder 3"/>
          <p:cNvSpPr>
            <a:spLocks noGrp="1"/>
          </p:cNvSpPr>
          <p:nvPr>
            <p:ph sz="half" idx="2"/>
          </p:nvPr>
        </p:nvSpPr>
        <p:spPr>
          <a:xfrm>
            <a:off x="6208712" y="2603500"/>
            <a:ext cx="4825159" cy="3416300"/>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89" name="Date Placeholder 4"/>
          <p:cNvSpPr>
            <a:spLocks noGrp="1"/>
          </p:cNvSpPr>
          <p:nvPr>
            <p:ph type="dt" sz="half" idx="10"/>
          </p:nvPr>
        </p:nvSpPr>
        <p:spPr/>
        <p:txBody>
          <a:bodyPr/>
          <a:p>
            <a:fld id="{3BDB8791-F1B0-41E7-B7FD-A781E65C4266}" type="datetimeFigureOut">
              <a:rPr dirty="0" lang="en-US"/>
              <a:t>11/26/2022</a:t>
            </a:fld>
            <a:endParaRPr dirty="0" lang="en-US"/>
          </a:p>
        </p:txBody>
      </p:sp>
      <p:sp>
        <p:nvSpPr>
          <p:cNvPr id="1048790" name="Footer Placeholder 5"/>
          <p:cNvSpPr>
            <a:spLocks noGrp="1"/>
          </p:cNvSpPr>
          <p:nvPr>
            <p:ph type="ftr" sz="quarter" idx="11"/>
          </p:nvPr>
        </p:nvSpPr>
        <p:spPr/>
        <p:txBody>
          <a:bodyPr/>
          <a:p>
            <a:endParaRPr dirty="0" lang="en-US"/>
          </a:p>
        </p:txBody>
      </p:sp>
      <p:sp>
        <p:nvSpPr>
          <p:cNvPr id="1048791" name="Slide Number Placeholder 6"/>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2" name=""/>
        <p:cNvGrpSpPr/>
        <p:nvPr/>
      </p:nvGrpSpPr>
      <p:grpSpPr>
        <a:xfrm>
          <a:off x="0" y="0"/>
          <a:ext cx="0" cy="0"/>
          <a:chOff x="0" y="0"/>
          <a:chExt cx="0" cy="0"/>
        </a:xfrm>
      </p:grpSpPr>
      <p:sp>
        <p:nvSpPr>
          <p:cNvPr id="1048728" name="Title 1"/>
          <p:cNvSpPr>
            <a:spLocks noGrp="1"/>
          </p:cNvSpPr>
          <p:nvPr>
            <p:ph type="title"/>
          </p:nvPr>
        </p:nvSpPr>
        <p:spPr/>
        <p:txBody>
          <a:bodyPr/>
          <a:p>
            <a:r>
              <a:rPr lang="en-US"/>
              <a:t>Click to edit Master title style</a:t>
            </a:r>
            <a:endParaRPr dirty="0" lang="en-US"/>
          </a:p>
        </p:txBody>
      </p:sp>
      <p:sp>
        <p:nvSpPr>
          <p:cNvPr id="1048729" name="Text Placeholder 2"/>
          <p:cNvSpPr>
            <a:spLocks noGrp="1"/>
          </p:cNvSpPr>
          <p:nvPr>
            <p:ph type="body" idx="1"/>
          </p:nvPr>
        </p:nvSpPr>
        <p:spPr>
          <a:xfrm>
            <a:off x="1154954" y="2603500"/>
            <a:ext cx="4825157" cy="576262"/>
          </a:xfrm>
        </p:spPr>
        <p:txBody>
          <a:bodyPr anchor="b">
            <a:noAutofit/>
          </a:bodyPr>
          <a:lstStyle>
            <a:lvl1pPr indent="0" marL="0">
              <a:buNone/>
              <a:defRPr b="0" sz="2400">
                <a:solidFill>
                  <a:schemeClr val="accent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30" name="Content Placeholder 3"/>
          <p:cNvSpPr>
            <a:spLocks noGrp="1"/>
          </p:cNvSpPr>
          <p:nvPr>
            <p:ph sz="half" idx="2"/>
          </p:nvPr>
        </p:nvSpPr>
        <p:spPr>
          <a:xfrm>
            <a:off x="1154954" y="3179762"/>
            <a:ext cx="4825158" cy="2840039"/>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31" name="Text Placeholder 4"/>
          <p:cNvSpPr>
            <a:spLocks noGrp="1"/>
          </p:cNvSpPr>
          <p:nvPr>
            <p:ph type="body" sz="quarter" idx="3"/>
          </p:nvPr>
        </p:nvSpPr>
        <p:spPr>
          <a:xfrm>
            <a:off x="6208712" y="2603500"/>
            <a:ext cx="4825159" cy="576262"/>
          </a:xfrm>
        </p:spPr>
        <p:txBody>
          <a:bodyPr anchor="b">
            <a:noAutofit/>
          </a:bodyPr>
          <a:lstStyle>
            <a:lvl1pPr indent="0" marL="0">
              <a:buNone/>
              <a:defRPr b="0" sz="2400">
                <a:solidFill>
                  <a:schemeClr val="accent1"/>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732"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33" name="Date Placeholder 6"/>
          <p:cNvSpPr>
            <a:spLocks noGrp="1"/>
          </p:cNvSpPr>
          <p:nvPr>
            <p:ph type="dt" sz="half" idx="10"/>
          </p:nvPr>
        </p:nvSpPr>
        <p:spPr/>
        <p:txBody>
          <a:bodyPr/>
          <a:p>
            <a:fld id="{5FDD63B2-E120-4ED8-B27B-C685F510A5FE}" type="datetimeFigureOut">
              <a:rPr dirty="0" lang="en-US"/>
              <a:t>11/26/2022</a:t>
            </a:fld>
            <a:endParaRPr dirty="0" lang="en-US"/>
          </a:p>
        </p:txBody>
      </p:sp>
      <p:sp>
        <p:nvSpPr>
          <p:cNvPr id="1048734" name="Footer Placeholder 7"/>
          <p:cNvSpPr>
            <a:spLocks noGrp="1"/>
          </p:cNvSpPr>
          <p:nvPr>
            <p:ph type="ftr" sz="quarter" idx="11"/>
          </p:nvPr>
        </p:nvSpPr>
        <p:spPr/>
        <p:txBody>
          <a:bodyPr/>
          <a:p>
            <a:endParaRPr dirty="0" lang="en-US"/>
          </a:p>
        </p:txBody>
      </p:sp>
      <p:sp>
        <p:nvSpPr>
          <p:cNvPr id="1048735" name="Slide Number Placeholder 8"/>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2" name=""/>
        <p:cNvGrpSpPr/>
        <p:nvPr/>
      </p:nvGrpSpPr>
      <p:grpSpPr>
        <a:xfrm>
          <a:off x="0" y="0"/>
          <a:ext cx="0" cy="0"/>
          <a:chOff x="0" y="0"/>
          <a:chExt cx="0" cy="0"/>
        </a:xfrm>
      </p:grpSpPr>
      <p:sp>
        <p:nvSpPr>
          <p:cNvPr id="1048648" name="Title 1"/>
          <p:cNvSpPr>
            <a:spLocks noGrp="1"/>
          </p:cNvSpPr>
          <p:nvPr>
            <p:ph type="title"/>
          </p:nvPr>
        </p:nvSpPr>
        <p:spPr>
          <a:xfrm>
            <a:off x="1154954" y="973668"/>
            <a:ext cx="8761413" cy="706964"/>
          </a:xfrm>
        </p:spPr>
        <p:txBody>
          <a:bodyPr/>
          <a:p>
            <a:r>
              <a:rPr lang="en-US"/>
              <a:t>Click to edit Master title style</a:t>
            </a:r>
            <a:endParaRPr dirty="0" lang="en-US"/>
          </a:p>
        </p:txBody>
      </p:sp>
      <p:sp>
        <p:nvSpPr>
          <p:cNvPr id="1048649" name="Date Placeholder 2"/>
          <p:cNvSpPr>
            <a:spLocks noGrp="1"/>
          </p:cNvSpPr>
          <p:nvPr>
            <p:ph type="dt" sz="half" idx="10"/>
          </p:nvPr>
        </p:nvSpPr>
        <p:spPr/>
        <p:txBody>
          <a:bodyPr/>
          <a:p>
            <a:fld id="{7AA18ACC-A947-437B-A130-35BD54FDF1E9}" type="datetimeFigureOut">
              <a:rPr dirty="0" lang="en-US"/>
              <a:t>11/26/2022</a:t>
            </a:fld>
            <a:endParaRPr dirty="0" lang="en-US"/>
          </a:p>
        </p:txBody>
      </p:sp>
      <p:sp>
        <p:nvSpPr>
          <p:cNvPr id="1048650" name="Footer Placeholder 3"/>
          <p:cNvSpPr>
            <a:spLocks noGrp="1"/>
          </p:cNvSpPr>
          <p:nvPr>
            <p:ph type="ftr" sz="quarter" idx="11"/>
          </p:nvPr>
        </p:nvSpPr>
        <p:spPr/>
        <p:txBody>
          <a:bodyPr/>
          <a:p>
            <a:endParaRPr dirty="0" lang="en-US"/>
          </a:p>
        </p:txBody>
      </p:sp>
      <p:sp>
        <p:nvSpPr>
          <p:cNvPr id="1048651" name="Slide Number Placeholder 4"/>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type="blank">
  <p:cSld name="Blank">
    <p:spTree>
      <p:nvGrpSpPr>
        <p:cNvPr id="51" name=""/>
        <p:cNvGrpSpPr/>
        <p:nvPr/>
      </p:nvGrpSpPr>
      <p:grpSpPr>
        <a:xfrm>
          <a:off x="0" y="0"/>
          <a:ext cx="0" cy="0"/>
          <a:chOff x="0" y="0"/>
          <a:chExt cx="0" cy="0"/>
        </a:xfrm>
      </p:grpSpPr>
      <p:sp>
        <p:nvSpPr>
          <p:cNvPr id="1048629" name="Date Placeholder 1"/>
          <p:cNvSpPr>
            <a:spLocks noGrp="1"/>
          </p:cNvSpPr>
          <p:nvPr>
            <p:ph type="dt" sz="half" idx="10"/>
          </p:nvPr>
        </p:nvSpPr>
        <p:spPr/>
        <p:txBody>
          <a:bodyPr/>
          <a:p>
            <a:fld id="{7C8D7E02-BCB8-4D50-A234-369438C08659}" type="datetimeFigureOut">
              <a:rPr dirty="0" lang="en-US"/>
              <a:t>11/26/2022</a:t>
            </a:fld>
            <a:endParaRPr dirty="0" lang="en-US"/>
          </a:p>
        </p:txBody>
      </p:sp>
      <p:sp>
        <p:nvSpPr>
          <p:cNvPr id="1048630" name="Footer Placeholder 2"/>
          <p:cNvSpPr>
            <a:spLocks noGrp="1"/>
          </p:cNvSpPr>
          <p:nvPr>
            <p:ph type="ftr" sz="quarter" idx="11"/>
          </p:nvPr>
        </p:nvSpPr>
        <p:spPr/>
        <p:txBody>
          <a:bodyPr/>
          <a:p>
            <a:endParaRPr dirty="0" lang="en-US"/>
          </a:p>
        </p:txBody>
      </p:sp>
      <p:sp>
        <p:nvSpPr>
          <p:cNvPr id="1048631" name="Rectangle 6"/>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32" name="Slide Number Placeholder 3"/>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type="objTx">
  <p:cSld name="Content with Caption">
    <p:spTree>
      <p:nvGrpSpPr>
        <p:cNvPr id="81" name=""/>
        <p:cNvGrpSpPr/>
        <p:nvPr/>
      </p:nvGrpSpPr>
      <p:grpSpPr>
        <a:xfrm>
          <a:off x="0" y="0"/>
          <a:ext cx="0" cy="0"/>
          <a:chOff x="0" y="0"/>
          <a:chExt cx="0" cy="0"/>
        </a:xfrm>
      </p:grpSpPr>
      <p:grpSp>
        <p:nvGrpSpPr>
          <p:cNvPr id="82" name="Group 8"/>
          <p:cNvGrpSpPr/>
          <p:nvPr/>
        </p:nvGrpSpPr>
        <p:grpSpPr>
          <a:xfrm>
            <a:off x="0" y="0"/>
            <a:ext cx="12192000" cy="6858000"/>
            <a:chOff x="0" y="0"/>
            <a:chExt cx="12192000" cy="6858000"/>
          </a:xfrm>
        </p:grpSpPr>
        <p:sp>
          <p:nvSpPr>
            <p:cNvPr id="1048802" name="Rectangle 13"/>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803" name="Oval 16"/>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04" name="Oval 18"/>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05" name="Oval 19"/>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06" name="Oval 20"/>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07" name="Oval 21"/>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808" name="Rectangle 10"/>
            <p:cNvSpPr/>
            <p:nvPr/>
          </p:nvSpPr>
          <p:spPr bwMode="gray">
            <a:xfrm>
              <a:off x="5713412" y="402165"/>
              <a:ext cx="6055253" cy="6053670"/>
            </a:xfrm>
            <a:prstGeom prst="rect"/>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809" name="Freeform 5"/>
            <p:cNvSpPr/>
            <p:nvPr/>
          </p:nvSpPr>
          <p:spPr bwMode="gray">
            <a:xfrm rot="15922489">
              <a:off x="3140485" y="1826078"/>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810" name="Freeform 5"/>
            <p:cNvSpPr/>
            <p:nvPr/>
          </p:nvSpPr>
          <p:spPr bwMode="gray">
            <a:xfrm rot="16200000">
              <a:off x="2229377" y="2801721"/>
              <a:ext cx="6053670" cy="1254558"/>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811"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812" name="Title 1"/>
          <p:cNvSpPr>
            <a:spLocks noGrp="1"/>
          </p:cNvSpPr>
          <p:nvPr>
            <p:ph type="title"/>
          </p:nvPr>
        </p:nvSpPr>
        <p:spPr>
          <a:xfrm>
            <a:off x="1154955" y="1295400"/>
            <a:ext cx="2793158" cy="1600200"/>
          </a:xfrm>
        </p:spPr>
        <p:txBody>
          <a:bodyPr anchor="b"/>
          <a:lstStyle>
            <a:lvl1pPr algn="l">
              <a:defRPr b="0" sz="2400"/>
            </a:lvl1pPr>
          </a:lstStyle>
          <a:p>
            <a:r>
              <a:rPr lang="en-US"/>
              <a:t>Click to edit Master title style</a:t>
            </a:r>
            <a:endParaRPr dirty="0" lang="en-US"/>
          </a:p>
        </p:txBody>
      </p:sp>
      <p:sp>
        <p:nvSpPr>
          <p:cNvPr id="1048813" name="Content Placeholder 2"/>
          <p:cNvSpPr>
            <a:spLocks noGrp="1"/>
          </p:cNvSpPr>
          <p:nvPr>
            <p:ph idx="1"/>
          </p:nvPr>
        </p:nvSpPr>
        <p:spPr>
          <a:xfrm>
            <a:off x="5781146" y="1447800"/>
            <a:ext cx="5190066" cy="4572000"/>
          </a:xfrm>
        </p:spPr>
        <p:txBody>
          <a:bodyPr anchor="ct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14" name="Text Placeholder 3"/>
          <p:cNvSpPr>
            <a:spLocks noGrp="1"/>
          </p:cNvSpPr>
          <p:nvPr>
            <p:ph type="body" sz="half" idx="2"/>
          </p:nvPr>
        </p:nvSpPr>
        <p:spPr bwMode="gray">
          <a:xfrm>
            <a:off x="1154954" y="3129280"/>
            <a:ext cx="2793158" cy="2895599"/>
          </a:xfrm>
        </p:spPr>
        <p:txBody>
          <a:bodyPr/>
          <a:lstStyle>
            <a:lvl1pPr indent="0" marL="0">
              <a:buNone/>
              <a:defRPr sz="1400">
                <a:solidFill>
                  <a:schemeClr val="accent1">
                    <a:lumMod val="60000"/>
                    <a:lumOff val="40000"/>
                  </a:schemeClr>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15" name="Date Placeholder 4"/>
          <p:cNvSpPr>
            <a:spLocks noGrp="1"/>
          </p:cNvSpPr>
          <p:nvPr>
            <p:ph type="dt" sz="half" idx="10"/>
          </p:nvPr>
        </p:nvSpPr>
        <p:spPr/>
        <p:txBody>
          <a:bodyPr/>
          <a:p>
            <a:fld id="{76E86A4C-8E40-4F87-A4F0-01A0687C5742}" type="datetimeFigureOut">
              <a:rPr dirty="0" lang="en-US"/>
              <a:t>11/26/2022</a:t>
            </a:fld>
            <a:endParaRPr dirty="0" lang="en-US"/>
          </a:p>
        </p:txBody>
      </p:sp>
      <p:sp>
        <p:nvSpPr>
          <p:cNvPr id="1048816" name="Footer Placeholder 5"/>
          <p:cNvSpPr>
            <a:spLocks noGrp="1"/>
          </p:cNvSpPr>
          <p:nvPr>
            <p:ph type="ftr" sz="quarter" idx="11"/>
          </p:nvPr>
        </p:nvSpPr>
        <p:spPr/>
        <p:txBody>
          <a:bodyPr/>
          <a:p>
            <a:endParaRPr dirty="0" lang="en-US"/>
          </a:p>
        </p:txBody>
      </p:sp>
      <p:sp>
        <p:nvSpPr>
          <p:cNvPr id="1048817" name="Rectangle 15"/>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818" name="Slide Number Placeholder 6"/>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67" name=""/>
        <p:cNvGrpSpPr/>
        <p:nvPr/>
      </p:nvGrpSpPr>
      <p:grpSpPr>
        <a:xfrm>
          <a:off x="0" y="0"/>
          <a:ext cx="0" cy="0"/>
          <a:chOff x="0" y="0"/>
          <a:chExt cx="0" cy="0"/>
        </a:xfrm>
      </p:grpSpPr>
      <p:grpSp>
        <p:nvGrpSpPr>
          <p:cNvPr id="68" name="Group 8"/>
          <p:cNvGrpSpPr/>
          <p:nvPr/>
        </p:nvGrpSpPr>
        <p:grpSpPr>
          <a:xfrm>
            <a:off x="0" y="0"/>
            <a:ext cx="12192000" cy="6858000"/>
            <a:chOff x="0" y="0"/>
            <a:chExt cx="12192000" cy="6858000"/>
          </a:xfrm>
        </p:grpSpPr>
        <p:sp>
          <p:nvSpPr>
            <p:cNvPr id="1048682" name="Rectangle 13"/>
            <p:cNvSpPr/>
            <p:nvPr/>
          </p:nvSpPr>
          <p:spPr>
            <a:xfrm>
              <a:off x="0" y="0"/>
              <a:ext cx="12192000" cy="6858000"/>
            </a:xfrm>
            <a:prstGeom prst="rect"/>
            <a:blipFill>
              <a:blip xmlns:r="http://schemas.openxmlformats.org/officeDocument/2006/relationships"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683" name="Oval 16"/>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84" name="Oval 17"/>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85" name="Oval 18"/>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86" name="Oval 19"/>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87" name="Oval 20"/>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88" name="Rectangle 10"/>
            <p:cNvSpPr/>
            <p:nvPr/>
          </p:nvSpPr>
          <p:spPr bwMode="gray">
            <a:xfrm>
              <a:off x="6172200" y="402165"/>
              <a:ext cx="5596465" cy="6053670"/>
            </a:xfrm>
            <a:prstGeom prst="rect"/>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8689" name="Freeform 5"/>
            <p:cNvSpPr/>
            <p:nvPr/>
          </p:nvSpPr>
          <p:spPr bwMode="gray">
            <a:xfrm rot="15922489">
              <a:off x="4203594" y="1826078"/>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690" name="Freeform 5"/>
            <p:cNvSpPr/>
            <p:nvPr/>
          </p:nvSpPr>
          <p:spPr bwMode="gray">
            <a:xfrm rot="16200000">
              <a:off x="3295432" y="2801721"/>
              <a:ext cx="6053670" cy="1254558"/>
            </a:xfrm>
            <a:custGeom>
              <a:av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8691"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692" name="Title 1"/>
          <p:cNvSpPr>
            <a:spLocks noGrp="1"/>
          </p:cNvSpPr>
          <p:nvPr>
            <p:ph type="title"/>
          </p:nvPr>
        </p:nvSpPr>
        <p:spPr>
          <a:xfrm>
            <a:off x="1154955" y="1693333"/>
            <a:ext cx="3865134" cy="1735667"/>
          </a:xfrm>
        </p:spPr>
        <p:txBody>
          <a:bodyPr anchor="b">
            <a:normAutofit/>
          </a:bodyPr>
          <a:lstStyle>
            <a:lvl1pPr algn="l">
              <a:defRPr b="0" sz="3600"/>
            </a:lvl1pPr>
          </a:lstStyle>
          <a:p>
            <a:r>
              <a:rPr lang="en-US"/>
              <a:t>Click to edit Master title style</a:t>
            </a:r>
            <a:endParaRPr dirty="0" lang="en-US"/>
          </a:p>
        </p:txBody>
      </p:sp>
      <p:sp>
        <p:nvSpPr>
          <p:cNvPr id="1048693" name="Picture Placeholder 2"/>
          <p:cNvSpPr>
            <a:spLocks noChangeAspect="1" noGrp="1"/>
          </p:cNvSpPr>
          <p:nvPr>
            <p:ph type="pic" idx="1"/>
          </p:nvPr>
        </p:nvSpPr>
        <p:spPr>
          <a:xfrm>
            <a:off x="6547870" y="1143000"/>
            <a:ext cx="3227193" cy="4572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algn="ctr" indent="0" lvl="0" marL="0">
              <a:buNone/>
            </a:pPr>
            <a:r>
              <a:rPr lang="en-US"/>
              <a:t>Click icon to add picture</a:t>
            </a:r>
            <a:endParaRPr dirty="0" lang="en-US"/>
          </a:p>
        </p:txBody>
      </p:sp>
      <p:sp>
        <p:nvSpPr>
          <p:cNvPr id="1048694" name="Text Placeholder 3"/>
          <p:cNvSpPr>
            <a:spLocks noGrp="1"/>
          </p:cNvSpPr>
          <p:nvPr>
            <p:ph type="body" sz="half" idx="2"/>
          </p:nvPr>
        </p:nvSpPr>
        <p:spPr bwMode="gray">
          <a:xfrm>
            <a:off x="1154954" y="3657600"/>
            <a:ext cx="3859212" cy="1371600"/>
          </a:xfrm>
        </p:spPr>
        <p:txBody>
          <a:bodyPr>
            <a:normAutofit/>
          </a:bodyPr>
          <a:lstStyle>
            <a:lvl1pPr indent="0" marL="0">
              <a:buNone/>
              <a:defRPr sz="1400">
                <a:solidFill>
                  <a:schemeClr val="accent1">
                    <a:lumMod val="60000"/>
                    <a:lumOff val="40000"/>
                  </a:schemeClr>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95" name="Date Placeholder 4"/>
          <p:cNvSpPr>
            <a:spLocks noGrp="1"/>
          </p:cNvSpPr>
          <p:nvPr>
            <p:ph type="dt" sz="half" idx="10"/>
          </p:nvPr>
        </p:nvSpPr>
        <p:spPr/>
        <p:txBody>
          <a:bodyPr/>
          <a:p>
            <a:fld id="{35E72C73-2D91-4E12-BA25-F0AA0C03599B}" type="datetimeFigureOut">
              <a:rPr dirty="0" lang="en-US"/>
              <a:t>11/26/2022</a:t>
            </a:fld>
            <a:endParaRPr dirty="0" lang="en-US"/>
          </a:p>
        </p:txBody>
      </p:sp>
      <p:sp>
        <p:nvSpPr>
          <p:cNvPr id="1048696" name="Footer Placeholder 5"/>
          <p:cNvSpPr>
            <a:spLocks noGrp="1"/>
          </p:cNvSpPr>
          <p:nvPr>
            <p:ph type="ftr" sz="quarter" idx="11"/>
          </p:nvPr>
        </p:nvSpPr>
        <p:spPr/>
        <p:txBody>
          <a:bodyPr/>
          <a:p>
            <a:endParaRPr dirty="0" lang="en-US"/>
          </a:p>
        </p:txBody>
      </p:sp>
      <p:sp>
        <p:nvSpPr>
          <p:cNvPr id="1048697" name="Rectangle 15"/>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98" name="Slide Number Placeholder 6"/>
          <p:cNvSpPr>
            <a:spLocks noGrp="1"/>
          </p:cNvSpPr>
          <p:nvPr>
            <p:ph type="sldNum" sz="quarter" idx="12"/>
          </p:nvPr>
        </p:nvSpPr>
        <p:spPr/>
        <p:txBody>
          <a:bodyPr/>
          <a:p>
            <a:fld id="{D57F1E4F-1CFF-5643-939E-217C01CDF565}" type="slidenum">
              <a:rPr dirty="0" lang="en-US"/>
              <a:t>‹#›</a:t>
            </a:fld>
            <a:endParaRPr dirty="0"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image" Target="../media/image1.jpeg"/><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grpSp>
        <p:nvGrpSpPr>
          <p:cNvPr id="12" name="Group 7"/>
          <p:cNvGrpSpPr/>
          <p:nvPr/>
        </p:nvGrpSpPr>
        <p:grpSpPr>
          <a:xfrm>
            <a:off x="0" y="0"/>
            <a:ext cx="12192000" cy="6858000"/>
            <a:chOff x="0" y="0"/>
            <a:chExt cx="12192000" cy="6858000"/>
          </a:xfrm>
        </p:grpSpPr>
        <p:sp>
          <p:nvSpPr>
            <p:cNvPr id="1048576" name="Rectangle 6"/>
            <p:cNvSpPr/>
            <p:nvPr/>
          </p:nvSpPr>
          <p:spPr>
            <a:xfrm>
              <a:off x="0" y="0"/>
              <a:ext cx="12192000" cy="6858000"/>
            </a:xfrm>
            <a:prstGeom prst="rect"/>
            <a:blipFill>
              <a:blip xmlns:r="http://schemas.openxmlformats.org/officeDocument/2006/relationships"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577" name="Oval 12"/>
            <p:cNvSpPr/>
            <p:nvPr/>
          </p:nvSpPr>
          <p:spPr>
            <a:xfrm>
              <a:off x="0" y="2667000"/>
              <a:ext cx="4191000" cy="4191000"/>
            </a:xfrm>
            <a:prstGeom prst="ellipse"/>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78" name="Oval 14"/>
            <p:cNvSpPr/>
            <p:nvPr/>
          </p:nvSpPr>
          <p:spPr>
            <a:xfrm>
              <a:off x="0" y="2895600"/>
              <a:ext cx="2362200" cy="2362200"/>
            </a:xfrm>
            <a:prstGeom prst="ellipse"/>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79" name="Oval 17"/>
            <p:cNvSpPr/>
            <p:nvPr/>
          </p:nvSpPr>
          <p:spPr>
            <a:xfrm>
              <a:off x="8609012" y="5867400"/>
              <a:ext cx="990600" cy="990600"/>
            </a:xfrm>
            <a:prstGeom prst="ellipse"/>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80" name="Oval 15"/>
            <p:cNvSpPr/>
            <p:nvPr/>
          </p:nvSpPr>
          <p:spPr>
            <a:xfrm>
              <a:off x="8609012" y="1676400"/>
              <a:ext cx="2819400" cy="2819400"/>
            </a:xfrm>
            <a:prstGeom prst="ellipse"/>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81" name="Oval 16"/>
            <p:cNvSpPr/>
            <p:nvPr/>
          </p:nvSpPr>
          <p:spPr>
            <a:xfrm>
              <a:off x="7999412" y="8464"/>
              <a:ext cx="1600200" cy="1600200"/>
            </a:xfrm>
            <a:prstGeom prst="ellipse"/>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582" name="Freeform 5"/>
            <p:cNvSpPr/>
            <p:nvPr/>
          </p:nvSpPr>
          <p:spPr bwMode="gray">
            <a:xfrm rot="21010068">
              <a:off x="8490951" y="1797517"/>
              <a:ext cx="3299407" cy="440924"/>
            </a:xfrm>
            <a:custGeom>
              <a:av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583" name="Freeform 5"/>
            <p:cNvSpPr/>
            <p:nvPr/>
          </p:nvSpPr>
          <p:spPr bwMode="gray">
            <a:xfrm>
              <a:off x="459506" y="1866405"/>
              <a:ext cx="11277600" cy="4533900"/>
            </a:xfrm>
            <a:custGeom>
              <a:avLst/>
              <a:ah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8584" name="Freeform 5"/>
            <p:cNvSpPr>
              <a:spLocks noEditPoints="1"/>
            </p:cNvSpPr>
            <p:nvPr/>
          </p:nvSpPr>
          <p:spPr bwMode="gray">
            <a:xfrm>
              <a:off x="0" y="1587"/>
              <a:ext cx="12192000" cy="6856413"/>
            </a:xfrm>
            <a:custGeom>
              <a:avLst/>
              <a:ah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585" name="Title Placeholder 1"/>
          <p:cNvSpPr>
            <a:spLocks noGrp="1"/>
          </p:cNvSpPr>
          <p:nvPr>
            <p:ph type="title"/>
          </p:nvPr>
        </p:nvSpPr>
        <p:spPr bwMode="gray">
          <a:xfrm>
            <a:off x="1154954" y="973668"/>
            <a:ext cx="8761413" cy="706964"/>
          </a:xfrm>
          <a:prstGeom prst="rect"/>
        </p:spPr>
        <p:txBody>
          <a:bodyPr anchor="ctr" bIns="45720" lIns="91440" rIns="91440" rtlCol="0" tIns="45720" vert="horz">
            <a:noAutofit/>
          </a:bodyPr>
          <a:p>
            <a:r>
              <a:rPr lang="en-US"/>
              <a:t>Click to edit Master title style</a:t>
            </a:r>
            <a:endParaRPr dirty="0" lang="en-US"/>
          </a:p>
        </p:txBody>
      </p:sp>
      <p:sp>
        <p:nvSpPr>
          <p:cNvPr id="1048586" name="Text Placeholder 2"/>
          <p:cNvSpPr>
            <a:spLocks noGrp="1"/>
          </p:cNvSpPr>
          <p:nvPr>
            <p:ph type="body" idx="1"/>
          </p:nvPr>
        </p:nvSpPr>
        <p:spPr>
          <a:xfrm>
            <a:off x="1154954" y="2603500"/>
            <a:ext cx="8761413" cy="3416300"/>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87" name="Date Placeholder 3"/>
          <p:cNvSpPr>
            <a:spLocks noGrp="1"/>
          </p:cNvSpPr>
          <p:nvPr>
            <p:ph type="dt" sz="half" idx="2"/>
          </p:nvPr>
        </p:nvSpPr>
        <p:spPr>
          <a:xfrm>
            <a:off x="10653104" y="6391838"/>
            <a:ext cx="990599" cy="304799"/>
          </a:xfrm>
          <a:prstGeom prst="rect"/>
        </p:spPr>
        <p:txBody>
          <a:bodyPr anchor="ctr" bIns="45720" lIns="91440" rIns="91440" rtlCol="0" tIns="45720" vert="horz"/>
          <a:lstStyle>
            <a:lvl1pPr algn="r">
              <a:defRPr b="1" sz="1000" i="0">
                <a:solidFill>
                  <a:schemeClr val="accent1"/>
                </a:solidFill>
              </a:defRPr>
            </a:lvl1pPr>
          </a:lstStyle>
          <a:p>
            <a:fld id="{2BE451C3-0FF4-47C4-B829-773ADF60F88C}" type="datetimeFigureOut">
              <a:rPr dirty="0" lang="en-US"/>
              <a:t>11/26/2022</a:t>
            </a:fld>
            <a:endParaRPr dirty="0" lang="en-US"/>
          </a:p>
        </p:txBody>
      </p:sp>
      <p:sp>
        <p:nvSpPr>
          <p:cNvPr id="1048588" name="Footer Placeholder 4"/>
          <p:cNvSpPr>
            <a:spLocks noGrp="1"/>
          </p:cNvSpPr>
          <p:nvPr>
            <p:ph type="ftr" sz="quarter" idx="3"/>
          </p:nvPr>
        </p:nvSpPr>
        <p:spPr>
          <a:xfrm>
            <a:off x="561110" y="6391838"/>
            <a:ext cx="3859795" cy="304801"/>
          </a:xfrm>
          <a:prstGeom prst="rect"/>
        </p:spPr>
        <p:txBody>
          <a:bodyPr anchor="ctr" bIns="45720" lIns="91440" rIns="91440" rtlCol="0" tIns="45720" vert="horz"/>
          <a:lstStyle>
            <a:lvl1pPr algn="l">
              <a:defRPr b="1" sz="1000" i="0">
                <a:solidFill>
                  <a:schemeClr val="accent1"/>
                </a:solidFill>
              </a:defRPr>
            </a:lvl1pPr>
          </a:lstStyle>
          <a:p>
            <a:endParaRPr dirty="0" lang="en-US"/>
          </a:p>
        </p:txBody>
      </p:sp>
      <p:sp>
        <p:nvSpPr>
          <p:cNvPr id="1048589" name="Rectangle 20"/>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90" name="Slide Number Placeholder 5"/>
          <p:cNvSpPr>
            <a:spLocks noGrp="1"/>
          </p:cNvSpPr>
          <p:nvPr>
            <p:ph type="sldNum" sz="quarter" idx="4"/>
          </p:nvPr>
        </p:nvSpPr>
        <p:spPr bwMode="gray">
          <a:xfrm>
            <a:off x="10352540" y="295729"/>
            <a:ext cx="838199" cy="767687"/>
          </a:xfrm>
          <a:prstGeom prst="rect"/>
        </p:spPr>
        <p:txBody>
          <a:bodyPr anchor="b" bIns="45720" lIns="91440" rIns="91440" rtlCol="0" tIns="45720" vert="horz"/>
          <a:lstStyle>
            <a:lvl1pPr algn="ctr">
              <a:defRPr b="0" sz="2800" i="0">
                <a:solidFill>
                  <a:schemeClr val="bg1"/>
                </a:solidFill>
              </a:defRPr>
            </a:lvl1pPr>
          </a:lstStyle>
          <a:p>
            <a:fld id="{D57F1E4F-1CFF-5643-939E-217C01CDF565}" type="slidenum">
              <a:rPr dirty="0" lang="en-US"/>
              <a:t>‹#›</a:t>
            </a:fld>
            <a:endParaRPr dirty="0"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lvl1pPr algn="l" defTabSz="457200" eaLnBrk="1" hangingPunct="1" latinLnBrk="0" rtl="0">
        <a:spcBef>
          <a:spcPct val="0"/>
        </a:spcBef>
        <a:buNone/>
        <a:defRPr b="0" sz="360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342900" latinLnBrk="0" marL="342900" rtl="0">
        <a:spcBef>
          <a:spcPts val="1000"/>
        </a:spcBef>
        <a:spcAft>
          <a:spcPts val="0"/>
        </a:spcAft>
        <a:buClr>
          <a:schemeClr val="accent1"/>
        </a:buClr>
        <a:buSzPct val="80000"/>
        <a:buFont typeface="Wingdings 3" charset="2"/>
        <a:buChar char=""/>
        <a:defRPr b="0" sz="1800" i="0" kern="1200">
          <a:solidFill>
            <a:schemeClr val="tx1">
              <a:lumMod val="75000"/>
              <a:lumOff val="25000"/>
            </a:schemeClr>
          </a:solidFill>
          <a:latin typeface="+mn-lt"/>
          <a:ea typeface="+mn-ea"/>
          <a:cs typeface="+mn-cs"/>
        </a:defRPr>
      </a:lvl1pPr>
      <a:lvl2pPr algn="l" defTabSz="457200" eaLnBrk="1" hangingPunct="1" indent="-285750" latinLnBrk="0" marL="742950" rtl="0">
        <a:spcBef>
          <a:spcPts val="1000"/>
        </a:spcBef>
        <a:spcAft>
          <a:spcPts val="0"/>
        </a:spcAft>
        <a:buClr>
          <a:schemeClr val="accent1"/>
        </a:buClr>
        <a:buSzPct val="80000"/>
        <a:buFont typeface="Wingdings 3" charset="2"/>
        <a:buChar char=""/>
        <a:defRPr b="0" sz="1600" i="0" kern="1200">
          <a:solidFill>
            <a:schemeClr val="tx1">
              <a:lumMod val="75000"/>
              <a:lumOff val="25000"/>
            </a:schemeClr>
          </a:solidFill>
          <a:latin typeface="+mn-lt"/>
          <a:ea typeface="+mn-ea"/>
          <a:cs typeface="+mn-cs"/>
        </a:defRPr>
      </a:lvl2pPr>
      <a:lvl3pPr algn="l" defTabSz="457200" eaLnBrk="1" hangingPunct="1" indent="-228600" latinLnBrk="0" marL="1143000" rtl="0">
        <a:spcBef>
          <a:spcPts val="1000"/>
        </a:spcBef>
        <a:spcAft>
          <a:spcPts val="0"/>
        </a:spcAft>
        <a:buClr>
          <a:schemeClr val="accent1"/>
        </a:buClr>
        <a:buSzPct val="80000"/>
        <a:buFont typeface="Wingdings 3" charset="2"/>
        <a:buChar char=""/>
        <a:defRPr b="0" sz="1400" i="0" kern="1200">
          <a:solidFill>
            <a:schemeClr val="tx1">
              <a:lumMod val="75000"/>
              <a:lumOff val="25000"/>
            </a:schemeClr>
          </a:solidFill>
          <a:latin typeface="+mn-lt"/>
          <a:ea typeface="+mn-ea"/>
          <a:cs typeface="+mn-cs"/>
        </a:defRPr>
      </a:lvl3pPr>
      <a:lvl4pPr algn="l" defTabSz="457200" eaLnBrk="1" hangingPunct="1" indent="-228600" latinLnBrk="0" marL="16002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4pPr>
      <a:lvl5pPr algn="l" defTabSz="457200" eaLnBrk="1" hangingPunct="1" indent="-228600" latinLnBrk="0" marL="20574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5pPr>
      <a:lvl6pPr algn="l" defTabSz="457200" eaLnBrk="1" hangingPunct="1" indent="-228600" latinLnBrk="0" marL="25146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6pPr>
      <a:lvl7pPr algn="l" defTabSz="457200" eaLnBrk="1" hangingPunct="1" indent="-228600" latinLnBrk="0" marL="29718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7pPr>
      <a:lvl8pPr algn="l" defTabSz="457200" eaLnBrk="1" hangingPunct="1" indent="-228600" latinLnBrk="0" marL="34290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8pPr>
      <a:lvl9pPr algn="l" defTabSz="457200" eaLnBrk="1" hangingPunct="1" indent="-228600" latinLnBrk="0" marL="3886200" rtl="0">
        <a:spcBef>
          <a:spcPts val="1000"/>
        </a:spcBef>
        <a:spcAft>
          <a:spcPts val="0"/>
        </a:spcAft>
        <a:buClr>
          <a:schemeClr val="accent1"/>
        </a:buClr>
        <a:buSzPct val="80000"/>
        <a:buFont typeface="Wingdings 3" charset="2"/>
        <a:buChar char=""/>
        <a:defRPr b="0" sz="1200" i="0" kern="1200">
          <a:solidFill>
            <a:schemeClr val="tx1">
              <a:lumMod val="75000"/>
              <a:lumOff val="25000"/>
            </a:schemeClr>
          </a:solidFill>
          <a:latin typeface="+mn-lt"/>
          <a:ea typeface="+mn-ea"/>
          <a:cs typeface="+mn-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599" name="Title 1"/>
          <p:cNvSpPr>
            <a:spLocks noGrp="1"/>
          </p:cNvSpPr>
          <p:nvPr>
            <p:ph type="ctrTitle"/>
          </p:nvPr>
        </p:nvSpPr>
        <p:spPr>
          <a:xfrm>
            <a:off x="1154955" y="1083469"/>
            <a:ext cx="8825658" cy="2345531"/>
          </a:xfrm>
        </p:spPr>
        <p:txBody>
          <a:bodyPr/>
          <a:p>
            <a:r>
              <a:rPr b="1" dirty="0" lang="en-US">
                <a:latin typeface="Times New Roman" panose="02020603050405020304" pitchFamily="18" charset="0"/>
                <a:cs typeface="Times New Roman" panose="02020603050405020304" pitchFamily="18" charset="0"/>
              </a:rPr>
              <a:t>PROJECT FINAL REPORT</a:t>
            </a:r>
            <a:r>
              <a:rPr b="1" dirty="0" lang="en-US"/>
              <a:t> </a:t>
            </a:r>
          </a:p>
        </p:txBody>
      </p:sp>
      <p:sp>
        <p:nvSpPr>
          <p:cNvPr id="1048600" name="Subtitle 2"/>
          <p:cNvSpPr>
            <a:spLocks noGrp="1"/>
          </p:cNvSpPr>
          <p:nvPr>
            <p:ph type="subTitle" idx="1"/>
          </p:nvPr>
        </p:nvSpPr>
        <p:spPr>
          <a:xfrm>
            <a:off x="1154955" y="3964781"/>
            <a:ext cx="8825658" cy="1674019"/>
          </a:xfrm>
        </p:spPr>
        <p:txBody>
          <a:bodyPr>
            <a:normAutofit fontScale="90625" lnSpcReduction="10000"/>
          </a:bodyPr>
          <a:p>
            <a:r>
              <a:rPr b="1" dirty="0" sz="3200" lang="en-US">
                <a:solidFill>
                  <a:srgbClr val="92D050"/>
                </a:solidFill>
                <a:latin typeface="Times New Roman" panose="02020603050405020304" pitchFamily="18" charset="0"/>
                <a:cs typeface="Times New Roman" panose="02020603050405020304" pitchFamily="18" charset="0"/>
              </a:rPr>
              <a:t>DIGITAL IMAGE PROCESSING </a:t>
            </a:r>
          </a:p>
          <a:p>
            <a:r>
              <a:rPr b="1" dirty="0" sz="3200" lang="en-US">
                <a:solidFill>
                  <a:srgbClr val="92D050"/>
                </a:solidFill>
              </a:rPr>
              <a:t>                                                    </a:t>
            </a:r>
          </a:p>
          <a:p>
            <a:r>
              <a:rPr b="1" dirty="0" sz="3200" lang="en-US">
                <a:solidFill>
                  <a:srgbClr val="92D050"/>
                </a:solidFill>
              </a:rPr>
              <a:t>                                                    </a:t>
            </a:r>
            <a:r>
              <a:rPr b="1" dirty="0" sz="3200" lang="en-US">
                <a:solidFill>
                  <a:schemeClr val="accent3">
                    <a:lumMod val="60000"/>
                    <a:lumOff val="40000"/>
                  </a:schemeClr>
                </a:solidFill>
                <a:latin typeface="Times New Roman" panose="02020603050405020304" pitchFamily="18" charset="0"/>
                <a:cs typeface="Times New Roman" panose="02020603050405020304" pitchFamily="18" charset="0"/>
              </a:rPr>
              <a:t>SWE1010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33" name="TextBox 1"/>
          <p:cNvSpPr txBox="1"/>
          <p:nvPr/>
        </p:nvSpPr>
        <p:spPr>
          <a:xfrm>
            <a:off x="285749" y="288727"/>
            <a:ext cx="9761003" cy="3140274"/>
          </a:xfrm>
          <a:prstGeom prst="rect"/>
          <a:noFill/>
        </p:spPr>
        <p:txBody>
          <a:bodyPr rtlCol="0" wrap="square">
            <a:spAutoFit/>
          </a:bodyPr>
          <a:p>
            <a:pPr algn="l"/>
            <a:endParaRPr dirty="0" lang="en-US"/>
          </a:p>
        </p:txBody>
      </p:sp>
      <p:pic>
        <p:nvPicPr>
          <p:cNvPr id="2097158" name="Picture 3"/>
          <p:cNvPicPr>
            <a:picLocks noChangeAspect="1"/>
          </p:cNvPicPr>
          <p:nvPr/>
        </p:nvPicPr>
        <p:blipFill>
          <a:blip xmlns:r="http://schemas.openxmlformats.org/officeDocument/2006/relationships" r:embed="rId1"/>
          <a:stretch>
            <a:fillRect/>
          </a:stretch>
        </p:blipFill>
        <p:spPr>
          <a:xfrm>
            <a:off x="430822" y="133472"/>
            <a:ext cx="9518859" cy="3066611"/>
          </a:xfrm>
          <a:prstGeom prst="rect"/>
        </p:spPr>
      </p:pic>
      <p:sp>
        <p:nvSpPr>
          <p:cNvPr id="1048634" name="TextBox 3"/>
          <p:cNvSpPr txBox="1"/>
          <p:nvPr/>
        </p:nvSpPr>
        <p:spPr>
          <a:xfrm flipV="1">
            <a:off x="1083467" y="3355338"/>
            <a:ext cx="8751095" cy="2895443"/>
          </a:xfrm>
          <a:prstGeom prst="rect"/>
          <a:noFill/>
        </p:spPr>
        <p:txBody>
          <a:bodyPr rtlCol="0" wrap="square">
            <a:spAutoFit/>
          </a:bodyPr>
          <a:p>
            <a:pPr algn="l"/>
            <a:endParaRPr dirty="0" lang="en-US"/>
          </a:p>
        </p:txBody>
      </p:sp>
      <p:pic>
        <p:nvPicPr>
          <p:cNvPr id="2097159" name="Picture 5"/>
          <p:cNvPicPr>
            <a:picLocks noChangeAspect="1"/>
          </p:cNvPicPr>
          <p:nvPr/>
        </p:nvPicPr>
        <p:blipFill>
          <a:blip xmlns:r="http://schemas.openxmlformats.org/officeDocument/2006/relationships" r:embed="rId2"/>
          <a:stretch>
            <a:fillRect/>
          </a:stretch>
        </p:blipFill>
        <p:spPr>
          <a:xfrm>
            <a:off x="430821" y="3614340"/>
            <a:ext cx="9518859" cy="2870531"/>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35" name="TextBox 1"/>
          <p:cNvSpPr txBox="1"/>
          <p:nvPr/>
        </p:nvSpPr>
        <p:spPr>
          <a:xfrm>
            <a:off x="0" y="38968"/>
            <a:ext cx="10620374" cy="3020940"/>
          </a:xfrm>
          <a:prstGeom prst="rect"/>
          <a:noFill/>
        </p:spPr>
        <p:txBody>
          <a:bodyPr rtlCol="0" wrap="square">
            <a:spAutoFit/>
          </a:bodyPr>
          <a:p>
            <a:pPr algn="l"/>
            <a:endParaRPr dirty="0" lang="en-US"/>
          </a:p>
        </p:txBody>
      </p:sp>
      <p:pic>
        <p:nvPicPr>
          <p:cNvPr id="2097160" name="Picture 3"/>
          <p:cNvPicPr>
            <a:picLocks noChangeAspect="1"/>
          </p:cNvPicPr>
          <p:nvPr/>
        </p:nvPicPr>
        <p:blipFill>
          <a:blip xmlns:r="http://schemas.openxmlformats.org/officeDocument/2006/relationships" r:embed="rId1"/>
          <a:stretch>
            <a:fillRect/>
          </a:stretch>
        </p:blipFill>
        <p:spPr>
          <a:xfrm>
            <a:off x="126627" y="38967"/>
            <a:ext cx="10493747" cy="3020940"/>
          </a:xfrm>
          <a:prstGeom prst="rect"/>
        </p:spPr>
      </p:pic>
      <p:sp>
        <p:nvSpPr>
          <p:cNvPr id="1048636" name="TextBox 3"/>
          <p:cNvSpPr txBox="1"/>
          <p:nvPr/>
        </p:nvSpPr>
        <p:spPr>
          <a:xfrm>
            <a:off x="416719" y="3217067"/>
            <a:ext cx="10382249" cy="3390901"/>
          </a:xfrm>
          <a:prstGeom prst="rect"/>
          <a:noFill/>
        </p:spPr>
        <p:txBody>
          <a:bodyPr rtlCol="0" wrap="square">
            <a:spAutoFit/>
          </a:bodyPr>
          <a:p>
            <a:pPr algn="l"/>
            <a:endParaRPr dirty="0" lang="en-US"/>
          </a:p>
        </p:txBody>
      </p:sp>
      <p:pic>
        <p:nvPicPr>
          <p:cNvPr id="2097161" name="Picture 5"/>
          <p:cNvPicPr>
            <a:picLocks noChangeAspect="1"/>
          </p:cNvPicPr>
          <p:nvPr/>
        </p:nvPicPr>
        <p:blipFill>
          <a:blip xmlns:r="http://schemas.openxmlformats.org/officeDocument/2006/relationships" r:embed="rId2"/>
          <a:stretch>
            <a:fillRect/>
          </a:stretch>
        </p:blipFill>
        <p:spPr>
          <a:xfrm>
            <a:off x="126626" y="3217066"/>
            <a:ext cx="10493747" cy="3152778"/>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37" name="TextBox 1"/>
          <p:cNvSpPr txBox="1"/>
          <p:nvPr/>
        </p:nvSpPr>
        <p:spPr>
          <a:xfrm>
            <a:off x="119064" y="321470"/>
            <a:ext cx="10167936" cy="2619374"/>
          </a:xfrm>
          <a:prstGeom prst="rect"/>
          <a:noFill/>
        </p:spPr>
        <p:txBody>
          <a:bodyPr rtlCol="0" wrap="square">
            <a:spAutoFit/>
          </a:bodyPr>
          <a:p>
            <a:pPr algn="l"/>
            <a:endParaRPr dirty="0" lang="en-US"/>
          </a:p>
        </p:txBody>
      </p:sp>
      <p:pic>
        <p:nvPicPr>
          <p:cNvPr id="2097162" name="Picture 3"/>
          <p:cNvPicPr>
            <a:picLocks noChangeAspect="1"/>
          </p:cNvPicPr>
          <p:nvPr/>
        </p:nvPicPr>
        <p:blipFill>
          <a:blip xmlns:r="http://schemas.openxmlformats.org/officeDocument/2006/relationships" r:embed="rId1"/>
          <a:stretch>
            <a:fillRect/>
          </a:stretch>
        </p:blipFill>
        <p:spPr>
          <a:xfrm>
            <a:off x="119063" y="119065"/>
            <a:ext cx="10084593" cy="1980323"/>
          </a:xfrm>
          <a:prstGeom prst="rect"/>
        </p:spPr>
      </p:pic>
      <p:sp>
        <p:nvSpPr>
          <p:cNvPr id="1048638" name="TextBox 3"/>
          <p:cNvSpPr txBox="1"/>
          <p:nvPr/>
        </p:nvSpPr>
        <p:spPr>
          <a:xfrm flipV="1">
            <a:off x="1300163" y="3046661"/>
            <a:ext cx="4617244" cy="788193"/>
          </a:xfrm>
          <a:prstGeom prst="rect"/>
          <a:noFill/>
        </p:spPr>
        <p:txBody>
          <a:bodyPr rtlCol="0" wrap="square">
            <a:spAutoFit/>
          </a:bodyPr>
          <a:p>
            <a:pPr algn="l"/>
            <a:endParaRPr dirty="0" lang="en-US"/>
          </a:p>
        </p:txBody>
      </p:sp>
      <p:sp>
        <p:nvSpPr>
          <p:cNvPr id="1048639" name="TextBox 4"/>
          <p:cNvSpPr txBox="1"/>
          <p:nvPr/>
        </p:nvSpPr>
        <p:spPr>
          <a:xfrm>
            <a:off x="333375" y="4375379"/>
            <a:ext cx="9953626" cy="1899215"/>
          </a:xfrm>
          <a:prstGeom prst="rect"/>
          <a:noFill/>
        </p:spPr>
        <p:txBody>
          <a:bodyPr rtlCol="0" wrap="square">
            <a:spAutoFit/>
          </a:bodyPr>
          <a:p>
            <a:pPr algn="l"/>
            <a:endParaRPr dirty="0" lang="en-US"/>
          </a:p>
        </p:txBody>
      </p:sp>
      <p:pic>
        <p:nvPicPr>
          <p:cNvPr id="2097163" name="Picture 6"/>
          <p:cNvPicPr>
            <a:picLocks noChangeAspect="1"/>
          </p:cNvPicPr>
          <p:nvPr/>
        </p:nvPicPr>
        <p:blipFill>
          <a:blip xmlns:r="http://schemas.openxmlformats.org/officeDocument/2006/relationships" r:embed="rId2"/>
          <a:stretch>
            <a:fillRect/>
          </a:stretch>
        </p:blipFill>
        <p:spPr>
          <a:xfrm>
            <a:off x="119062" y="2187333"/>
            <a:ext cx="10167935" cy="2242171"/>
          </a:xfrm>
          <a:prstGeom prst="rect"/>
        </p:spPr>
      </p:pic>
      <p:pic>
        <p:nvPicPr>
          <p:cNvPr id="2097164" name="Picture 7"/>
          <p:cNvPicPr>
            <a:picLocks noChangeAspect="1"/>
          </p:cNvPicPr>
          <p:nvPr/>
        </p:nvPicPr>
        <p:blipFill>
          <a:blip xmlns:r="http://schemas.openxmlformats.org/officeDocument/2006/relationships" r:embed="rId3"/>
          <a:stretch>
            <a:fillRect/>
          </a:stretch>
        </p:blipFill>
        <p:spPr>
          <a:xfrm>
            <a:off x="119062" y="4637315"/>
            <a:ext cx="9953626" cy="1899215"/>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40" name="TextBox 1"/>
          <p:cNvSpPr txBox="1"/>
          <p:nvPr/>
        </p:nvSpPr>
        <p:spPr>
          <a:xfrm>
            <a:off x="333376" y="440530"/>
            <a:ext cx="9882187" cy="6119814"/>
          </a:xfrm>
          <a:prstGeom prst="rect"/>
          <a:noFill/>
        </p:spPr>
        <p:txBody>
          <a:bodyPr rtlCol="0" wrap="square">
            <a:spAutoFit/>
          </a:bodyPr>
          <a:p>
            <a:pPr algn="l"/>
            <a:endParaRPr dirty="0" lang="en-US"/>
          </a:p>
        </p:txBody>
      </p:sp>
      <p:pic>
        <p:nvPicPr>
          <p:cNvPr id="2097165" name="Picture 4"/>
          <p:cNvPicPr>
            <a:picLocks noChangeAspect="1"/>
          </p:cNvPicPr>
          <p:nvPr/>
        </p:nvPicPr>
        <p:blipFill>
          <a:blip xmlns:r="http://schemas.openxmlformats.org/officeDocument/2006/relationships" r:embed="rId1"/>
          <a:stretch>
            <a:fillRect/>
          </a:stretch>
        </p:blipFill>
        <p:spPr>
          <a:xfrm>
            <a:off x="190499" y="297656"/>
            <a:ext cx="8858251" cy="2791625"/>
          </a:xfrm>
          <a:prstGeom prst="rect"/>
        </p:spPr>
      </p:pic>
      <p:pic>
        <p:nvPicPr>
          <p:cNvPr id="2097166" name="Picture 5"/>
          <p:cNvPicPr>
            <a:picLocks noChangeAspect="1"/>
          </p:cNvPicPr>
          <p:nvPr/>
        </p:nvPicPr>
        <p:blipFill>
          <a:blip xmlns:r="http://schemas.openxmlformats.org/officeDocument/2006/relationships" r:embed="rId2"/>
          <a:stretch>
            <a:fillRect/>
          </a:stretch>
        </p:blipFill>
        <p:spPr>
          <a:xfrm>
            <a:off x="190498" y="3329421"/>
            <a:ext cx="8941595" cy="337379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41" name="TextBox 1"/>
          <p:cNvSpPr txBox="1"/>
          <p:nvPr/>
        </p:nvSpPr>
        <p:spPr>
          <a:xfrm>
            <a:off x="178595" y="678655"/>
            <a:ext cx="9989344" cy="5845969"/>
          </a:xfrm>
          <a:prstGeom prst="rect"/>
          <a:noFill/>
        </p:spPr>
        <p:txBody>
          <a:bodyPr rtlCol="0" wrap="square">
            <a:spAutoFit/>
          </a:bodyPr>
          <a:p>
            <a:pPr algn="l"/>
            <a:endParaRPr dirty="0" lang="en-US"/>
          </a:p>
        </p:txBody>
      </p:sp>
      <p:pic>
        <p:nvPicPr>
          <p:cNvPr id="2097167" name="Picture 3"/>
          <p:cNvPicPr>
            <a:picLocks noChangeAspect="1"/>
          </p:cNvPicPr>
          <p:nvPr/>
        </p:nvPicPr>
        <p:blipFill>
          <a:blip xmlns:r="http://schemas.openxmlformats.org/officeDocument/2006/relationships" r:embed="rId1"/>
          <a:stretch>
            <a:fillRect/>
          </a:stretch>
        </p:blipFill>
        <p:spPr>
          <a:xfrm>
            <a:off x="619126" y="195791"/>
            <a:ext cx="9441656" cy="3095624"/>
          </a:xfrm>
          <a:prstGeom prst="rect"/>
        </p:spPr>
      </p:pic>
      <p:pic>
        <p:nvPicPr>
          <p:cNvPr id="2097168" name="Picture 4"/>
          <p:cNvPicPr>
            <a:picLocks noChangeAspect="1"/>
          </p:cNvPicPr>
          <p:nvPr/>
        </p:nvPicPr>
        <p:blipFill>
          <a:blip xmlns:r="http://schemas.openxmlformats.org/officeDocument/2006/relationships" r:embed="rId2"/>
          <a:stretch>
            <a:fillRect/>
          </a:stretch>
        </p:blipFill>
        <p:spPr>
          <a:xfrm>
            <a:off x="619127" y="3429000"/>
            <a:ext cx="9548812" cy="3095624"/>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42" name="TextBox 1"/>
          <p:cNvSpPr txBox="1"/>
          <p:nvPr/>
        </p:nvSpPr>
        <p:spPr>
          <a:xfrm>
            <a:off x="250031" y="309562"/>
            <a:ext cx="9941719" cy="6238875"/>
          </a:xfrm>
          <a:prstGeom prst="rect"/>
          <a:noFill/>
        </p:spPr>
        <p:txBody>
          <a:bodyPr rtlCol="0" wrap="square">
            <a:spAutoFit/>
          </a:bodyPr>
          <a:p>
            <a:pPr algn="l"/>
            <a:endParaRPr dirty="0" lang="en-US"/>
          </a:p>
        </p:txBody>
      </p:sp>
      <p:pic>
        <p:nvPicPr>
          <p:cNvPr id="2097169" name="Picture 3"/>
          <p:cNvPicPr>
            <a:picLocks noChangeAspect="1"/>
          </p:cNvPicPr>
          <p:nvPr/>
        </p:nvPicPr>
        <p:blipFill>
          <a:blip xmlns:r="http://schemas.openxmlformats.org/officeDocument/2006/relationships" r:embed="rId1"/>
          <a:stretch>
            <a:fillRect/>
          </a:stretch>
        </p:blipFill>
        <p:spPr>
          <a:xfrm>
            <a:off x="139411" y="309562"/>
            <a:ext cx="4757521" cy="2328334"/>
          </a:xfrm>
          <a:prstGeom prst="rect"/>
        </p:spPr>
      </p:pic>
      <p:pic>
        <p:nvPicPr>
          <p:cNvPr id="2097170" name="Picture 4"/>
          <p:cNvPicPr>
            <a:picLocks noChangeAspect="1"/>
          </p:cNvPicPr>
          <p:nvPr/>
        </p:nvPicPr>
        <p:blipFill>
          <a:blip xmlns:r="http://schemas.openxmlformats.org/officeDocument/2006/relationships" r:embed="rId2"/>
          <a:stretch>
            <a:fillRect/>
          </a:stretch>
        </p:blipFill>
        <p:spPr>
          <a:xfrm>
            <a:off x="5007552" y="309562"/>
            <a:ext cx="4757520" cy="2444244"/>
          </a:xfrm>
          <a:prstGeom prst="rect"/>
        </p:spPr>
      </p:pic>
      <p:pic>
        <p:nvPicPr>
          <p:cNvPr id="2097171" name="Picture 5"/>
          <p:cNvPicPr>
            <a:picLocks noChangeAspect="1"/>
          </p:cNvPicPr>
          <p:nvPr/>
        </p:nvPicPr>
        <p:blipFill>
          <a:blip xmlns:r="http://schemas.openxmlformats.org/officeDocument/2006/relationships" r:embed="rId3"/>
          <a:stretch>
            <a:fillRect/>
          </a:stretch>
        </p:blipFill>
        <p:spPr>
          <a:xfrm>
            <a:off x="139411" y="2869406"/>
            <a:ext cx="4757521" cy="3447521"/>
          </a:xfrm>
          <a:prstGeom prst="rect"/>
        </p:spPr>
      </p:pic>
      <p:pic>
        <p:nvPicPr>
          <p:cNvPr id="2097172" name="Picture 6"/>
          <p:cNvPicPr>
            <a:picLocks noChangeAspect="1"/>
          </p:cNvPicPr>
          <p:nvPr/>
        </p:nvPicPr>
        <p:blipFill>
          <a:blip xmlns:r="http://schemas.openxmlformats.org/officeDocument/2006/relationships" r:embed="rId4"/>
          <a:stretch>
            <a:fillRect/>
          </a:stretch>
        </p:blipFill>
        <p:spPr>
          <a:xfrm>
            <a:off x="5214938" y="2869406"/>
            <a:ext cx="4550133" cy="3447521"/>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43" name="TextBox 1"/>
          <p:cNvSpPr txBox="1"/>
          <p:nvPr/>
        </p:nvSpPr>
        <p:spPr>
          <a:xfrm>
            <a:off x="0" y="250031"/>
            <a:ext cx="10334625" cy="6357937"/>
          </a:xfrm>
          <a:prstGeom prst="rect"/>
          <a:noFill/>
        </p:spPr>
        <p:txBody>
          <a:bodyPr rtlCol="0" wrap="square">
            <a:spAutoFit/>
          </a:bodyPr>
          <a:p>
            <a:pPr algn="l"/>
            <a:endParaRPr dirty="0" lang="en-US"/>
          </a:p>
        </p:txBody>
      </p:sp>
      <p:pic>
        <p:nvPicPr>
          <p:cNvPr id="2097173" name="Picture 3"/>
          <p:cNvPicPr>
            <a:picLocks noChangeAspect="1"/>
          </p:cNvPicPr>
          <p:nvPr/>
        </p:nvPicPr>
        <p:blipFill>
          <a:blip xmlns:r="http://schemas.openxmlformats.org/officeDocument/2006/relationships" r:embed="rId1"/>
          <a:stretch>
            <a:fillRect/>
          </a:stretch>
        </p:blipFill>
        <p:spPr>
          <a:xfrm>
            <a:off x="207171" y="148166"/>
            <a:ext cx="4936330" cy="3054615"/>
          </a:xfrm>
          <a:prstGeom prst="rect"/>
        </p:spPr>
      </p:pic>
      <p:pic>
        <p:nvPicPr>
          <p:cNvPr id="2097174" name="Picture 4"/>
          <p:cNvPicPr>
            <a:picLocks noChangeAspect="1"/>
          </p:cNvPicPr>
          <p:nvPr/>
        </p:nvPicPr>
        <p:blipFill>
          <a:blip xmlns:r="http://schemas.openxmlformats.org/officeDocument/2006/relationships" r:embed="rId2"/>
          <a:stretch>
            <a:fillRect/>
          </a:stretch>
        </p:blipFill>
        <p:spPr>
          <a:xfrm>
            <a:off x="5453062" y="250032"/>
            <a:ext cx="4750594" cy="2952750"/>
          </a:xfrm>
          <a:prstGeom prst="rect"/>
        </p:spPr>
      </p:pic>
      <p:pic>
        <p:nvPicPr>
          <p:cNvPr id="2097175" name="Picture 5"/>
          <p:cNvPicPr>
            <a:picLocks noChangeAspect="1"/>
          </p:cNvPicPr>
          <p:nvPr/>
        </p:nvPicPr>
        <p:blipFill>
          <a:blip xmlns:r="http://schemas.openxmlformats.org/officeDocument/2006/relationships" r:embed="rId3"/>
          <a:stretch>
            <a:fillRect/>
          </a:stretch>
        </p:blipFill>
        <p:spPr>
          <a:xfrm>
            <a:off x="207171" y="3304646"/>
            <a:ext cx="4936330" cy="3054615"/>
          </a:xfrm>
          <a:prstGeom prst="rect"/>
        </p:spPr>
      </p:pic>
      <p:pic>
        <p:nvPicPr>
          <p:cNvPr id="2097176" name="Picture 6"/>
          <p:cNvPicPr>
            <a:picLocks noChangeAspect="1"/>
          </p:cNvPicPr>
          <p:nvPr/>
        </p:nvPicPr>
        <p:blipFill>
          <a:blip xmlns:r="http://schemas.openxmlformats.org/officeDocument/2006/relationships" r:embed="rId4"/>
          <a:stretch>
            <a:fillRect/>
          </a:stretch>
        </p:blipFill>
        <p:spPr>
          <a:xfrm>
            <a:off x="5453062" y="3304646"/>
            <a:ext cx="4750594" cy="3303321"/>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44" name="TextBox 1"/>
          <p:cNvSpPr txBox="1"/>
          <p:nvPr/>
        </p:nvSpPr>
        <p:spPr>
          <a:xfrm>
            <a:off x="333375" y="357188"/>
            <a:ext cx="9917905" cy="6191250"/>
          </a:xfrm>
          <a:prstGeom prst="rect"/>
          <a:noFill/>
        </p:spPr>
        <p:txBody>
          <a:bodyPr rtlCol="0" wrap="square">
            <a:spAutoFit/>
          </a:bodyPr>
          <a:p>
            <a:pPr algn="l"/>
            <a:endParaRPr dirty="0" lang="en-US"/>
          </a:p>
        </p:txBody>
      </p:sp>
      <p:pic>
        <p:nvPicPr>
          <p:cNvPr id="2097177" name="Picture 3"/>
          <p:cNvPicPr>
            <a:picLocks noChangeAspect="1"/>
          </p:cNvPicPr>
          <p:nvPr/>
        </p:nvPicPr>
        <p:blipFill>
          <a:blip xmlns:r="http://schemas.openxmlformats.org/officeDocument/2006/relationships" r:embed="rId1"/>
          <a:stretch>
            <a:fillRect/>
          </a:stretch>
        </p:blipFill>
        <p:spPr>
          <a:xfrm>
            <a:off x="255222" y="1012031"/>
            <a:ext cx="5476875" cy="4643437"/>
          </a:xfrm>
          <a:prstGeom prst="rect"/>
        </p:spPr>
      </p:pic>
      <p:pic>
        <p:nvPicPr>
          <p:cNvPr id="2097178" name="Picture 4"/>
          <p:cNvPicPr>
            <a:picLocks noChangeAspect="1"/>
          </p:cNvPicPr>
          <p:nvPr/>
        </p:nvPicPr>
        <p:blipFill>
          <a:blip xmlns:r="http://schemas.openxmlformats.org/officeDocument/2006/relationships" r:embed="rId2"/>
          <a:stretch>
            <a:fillRect/>
          </a:stretch>
        </p:blipFill>
        <p:spPr>
          <a:xfrm>
            <a:off x="5810250" y="1012031"/>
            <a:ext cx="4519183" cy="4643438"/>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45" name="TextBox 1"/>
          <p:cNvSpPr txBox="1"/>
          <p:nvPr/>
        </p:nvSpPr>
        <p:spPr>
          <a:xfrm>
            <a:off x="166688" y="428624"/>
            <a:ext cx="10036967" cy="6036469"/>
          </a:xfrm>
          <a:prstGeom prst="rect"/>
          <a:noFill/>
        </p:spPr>
        <p:txBody>
          <a:bodyPr rtlCol="0" wrap="square">
            <a:spAutoFit/>
          </a:bodyPr>
          <a:p>
            <a:pPr algn="l"/>
            <a:endParaRPr dirty="0" lang="en-US"/>
          </a:p>
        </p:txBody>
      </p:sp>
      <p:pic>
        <p:nvPicPr>
          <p:cNvPr id="2097179" name="Picture 3"/>
          <p:cNvPicPr>
            <a:picLocks noChangeAspect="1"/>
          </p:cNvPicPr>
          <p:nvPr/>
        </p:nvPicPr>
        <p:blipFill>
          <a:blip xmlns:r="http://schemas.openxmlformats.org/officeDocument/2006/relationships" r:embed="rId1"/>
          <a:stretch>
            <a:fillRect/>
          </a:stretch>
        </p:blipFill>
        <p:spPr>
          <a:xfrm>
            <a:off x="448468" y="428623"/>
            <a:ext cx="9755353" cy="6000753"/>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46" name="Title 1"/>
          <p:cNvSpPr>
            <a:spLocks noGrp="1"/>
          </p:cNvSpPr>
          <p:nvPr>
            <p:ph type="title" idx="4294967295"/>
          </p:nvPr>
        </p:nvSpPr>
        <p:spPr>
          <a:xfrm>
            <a:off x="0" y="973138"/>
            <a:ext cx="8761413" cy="708025"/>
          </a:xfrm>
        </p:spPr>
        <p:txBody>
          <a:bodyPr/>
          <a:p>
            <a:r>
              <a:rPr b="1" dirty="0" lang="en-US"/>
              <a:t> </a:t>
            </a:r>
          </a:p>
        </p:txBody>
      </p:sp>
      <p:sp>
        <p:nvSpPr>
          <p:cNvPr id="1048647" name="TextBox 2"/>
          <p:cNvSpPr txBox="1"/>
          <p:nvPr/>
        </p:nvSpPr>
        <p:spPr>
          <a:xfrm>
            <a:off x="240505" y="392907"/>
            <a:ext cx="9986963" cy="6322219"/>
          </a:xfrm>
          <a:prstGeom prst="rect"/>
          <a:noFill/>
        </p:spPr>
        <p:txBody>
          <a:bodyPr rtlCol="0" wrap="square">
            <a:spAutoFit/>
          </a:bodyPr>
          <a:p>
            <a:pPr algn="l"/>
            <a:endParaRPr dirty="0" lang="en-US"/>
          </a:p>
        </p:txBody>
      </p:sp>
      <p:pic>
        <p:nvPicPr>
          <p:cNvPr id="2097180" name="Picture 4"/>
          <p:cNvPicPr>
            <a:picLocks noChangeAspect="1"/>
          </p:cNvPicPr>
          <p:nvPr/>
        </p:nvPicPr>
        <p:blipFill>
          <a:blip xmlns:r="http://schemas.openxmlformats.org/officeDocument/2006/relationships" r:embed="rId1"/>
          <a:stretch>
            <a:fillRect/>
          </a:stretch>
        </p:blipFill>
        <p:spPr>
          <a:xfrm>
            <a:off x="0" y="535781"/>
            <a:ext cx="12192000" cy="6322219"/>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06" name="Title 1"/>
          <p:cNvSpPr>
            <a:spLocks noGrp="1"/>
          </p:cNvSpPr>
          <p:nvPr>
            <p:ph type="title"/>
          </p:nvPr>
        </p:nvSpPr>
        <p:spPr/>
        <p:txBody>
          <a:bodyPr/>
          <a:p>
            <a:r>
              <a:rPr b="1" dirty="0" lang="en-US">
                <a:latin typeface="Times New Roman" panose="02020603050405020304" pitchFamily="18" charset="0"/>
                <a:cs typeface="Times New Roman" panose="02020603050405020304" pitchFamily="18" charset="0"/>
              </a:rPr>
              <a:t>PROJECT TITLE</a:t>
            </a:r>
          </a:p>
        </p:txBody>
      </p:sp>
      <p:sp>
        <p:nvSpPr>
          <p:cNvPr id="1048607" name="Content Placeholder 2"/>
          <p:cNvSpPr>
            <a:spLocks noGrp="1"/>
          </p:cNvSpPr>
          <p:nvPr>
            <p:ph idx="1"/>
          </p:nvPr>
        </p:nvSpPr>
        <p:spPr>
          <a:xfrm>
            <a:off x="7322393" y="3429000"/>
            <a:ext cx="4869607" cy="2325688"/>
          </a:xfrm>
        </p:spPr>
        <p:txBody>
          <a:bodyPr>
            <a:noAutofit/>
          </a:bodyPr>
          <a:p>
            <a:pPr indent="0" marL="0">
              <a:buNone/>
            </a:pPr>
            <a:r>
              <a:rPr b="1" dirty="0" sz="4000" lang="en-US">
                <a:latin typeface="Times New Roman" panose="02020603050405020304" pitchFamily="18" charset="0"/>
                <a:cs typeface="Times New Roman" panose="02020603050405020304" pitchFamily="18" charset="0"/>
              </a:rPr>
              <a:t>UNDERWATER IMAGE ENHANCEMENT </a:t>
            </a:r>
          </a:p>
        </p:txBody>
      </p:sp>
      <p:sp>
        <p:nvSpPr>
          <p:cNvPr id="1048608" name="TextBox 3"/>
          <p:cNvSpPr txBox="1"/>
          <p:nvPr/>
        </p:nvSpPr>
        <p:spPr>
          <a:xfrm>
            <a:off x="690563" y="2988469"/>
            <a:ext cx="5203031" cy="396241"/>
          </a:xfrm>
          <a:prstGeom prst="rect"/>
          <a:noFill/>
        </p:spPr>
        <p:txBody>
          <a:bodyPr rtlCol="0" wrap="square">
            <a:spAutoFit/>
          </a:bodyPr>
          <a:p>
            <a:pPr algn="l"/>
            <a:endParaRPr dirty="0" lang="en-US"/>
          </a:p>
        </p:txBody>
      </p:sp>
      <p:pic>
        <p:nvPicPr>
          <p:cNvPr id="2097152" name="Picture 5"/>
          <p:cNvPicPr>
            <a:picLocks noChangeAspect="1"/>
          </p:cNvPicPr>
          <p:nvPr/>
        </p:nvPicPr>
        <p:blipFill>
          <a:blip xmlns:r="http://schemas.openxmlformats.org/officeDocument/2006/relationships" r:embed="rId1"/>
          <a:stretch>
            <a:fillRect/>
          </a:stretch>
        </p:blipFill>
        <p:spPr>
          <a:xfrm>
            <a:off x="809625" y="2460502"/>
            <a:ext cx="5599557" cy="4222995"/>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09" name="Title 1"/>
          <p:cNvSpPr>
            <a:spLocks noGrp="1"/>
          </p:cNvSpPr>
          <p:nvPr>
            <p:ph type="title"/>
          </p:nvPr>
        </p:nvSpPr>
        <p:spPr>
          <a:xfrm>
            <a:off x="1536855" y="1000677"/>
            <a:ext cx="8761413" cy="706964"/>
          </a:xfrm>
        </p:spPr>
        <p:txBody>
          <a:bodyPr/>
          <a:p>
            <a:r>
              <a:rPr b="1" dirty="0" lang="en-US">
                <a:latin typeface="Times New Roman" panose="02020603050405020304" pitchFamily="18" charset="0"/>
                <a:cs typeface="Times New Roman" panose="02020603050405020304" pitchFamily="18" charset="0"/>
              </a:rPr>
              <a:t>GET TO KNOW OUR TEAM</a:t>
            </a:r>
          </a:p>
        </p:txBody>
      </p:sp>
      <p:sp>
        <p:nvSpPr>
          <p:cNvPr id="1048610" name="TextBox 5"/>
          <p:cNvSpPr txBox="1"/>
          <p:nvPr/>
        </p:nvSpPr>
        <p:spPr>
          <a:xfrm>
            <a:off x="4893467" y="5849816"/>
            <a:ext cx="2405063" cy="777240"/>
          </a:xfrm>
          <a:prstGeom prst="rect"/>
          <a:noFill/>
        </p:spPr>
        <p:txBody>
          <a:bodyPr rtlCol="0" wrap="square">
            <a:spAutoFit/>
          </a:bodyPr>
          <a:p>
            <a:pPr algn="l"/>
            <a:r>
              <a:rPr b="1" dirty="0" sz="2000" lang="en-US">
                <a:latin typeface="Times New Roman" panose="02020603050405020304" pitchFamily="18" charset="0"/>
                <a:cs typeface="Times New Roman" panose="02020603050405020304" pitchFamily="18" charset="0"/>
              </a:rPr>
              <a:t>MOUNIKA.M  20MIS1154</a:t>
            </a:r>
          </a:p>
        </p:txBody>
      </p:sp>
      <p:sp>
        <p:nvSpPr>
          <p:cNvPr id="1048611" name="TextBox 6"/>
          <p:cNvSpPr txBox="1"/>
          <p:nvPr/>
        </p:nvSpPr>
        <p:spPr>
          <a:xfrm>
            <a:off x="1361454" y="5849816"/>
            <a:ext cx="2428876" cy="777240"/>
          </a:xfrm>
          <a:prstGeom prst="rect"/>
          <a:noFill/>
        </p:spPr>
        <p:txBody>
          <a:bodyPr rtlCol="0" wrap="square">
            <a:spAutoFit/>
          </a:bodyPr>
          <a:p>
            <a:pPr algn="l"/>
            <a:r>
              <a:rPr b="1" dirty="0" sz="2000" lang="en-US">
                <a:latin typeface="Times New Roman" panose="02020603050405020304" pitchFamily="18" charset="0"/>
                <a:cs typeface="Times New Roman" panose="02020603050405020304" pitchFamily="18" charset="0"/>
              </a:rPr>
              <a:t>YESWANTH RAO  </a:t>
            </a:r>
          </a:p>
          <a:p>
            <a:pPr algn="l"/>
            <a:r>
              <a:rPr b="1" dirty="0" sz="2000" lang="en-US">
                <a:latin typeface="Times New Roman" panose="02020603050405020304" pitchFamily="18" charset="0"/>
                <a:cs typeface="Times New Roman" panose="02020603050405020304" pitchFamily="18" charset="0"/>
              </a:rPr>
              <a:t>20MIS1141</a:t>
            </a:r>
          </a:p>
        </p:txBody>
      </p:sp>
      <p:pic>
        <p:nvPicPr>
          <p:cNvPr id="2097154" name="Picture 10"/>
          <p:cNvPicPr>
            <a:picLocks noChangeAspect="1"/>
          </p:cNvPicPr>
          <p:nvPr/>
        </p:nvPicPr>
        <p:blipFill>
          <a:blip xmlns:r="http://schemas.openxmlformats.org/officeDocument/2006/relationships" r:embed="rId1"/>
          <a:stretch>
            <a:fillRect/>
          </a:stretch>
        </p:blipFill>
        <p:spPr>
          <a:xfrm>
            <a:off x="652677" y="2368370"/>
            <a:ext cx="2884497" cy="3311689"/>
          </a:xfrm>
          <a:prstGeom prst="rect"/>
        </p:spPr>
      </p:pic>
      <p:sp>
        <p:nvSpPr>
          <p:cNvPr id="1048612" name="TextBox 10"/>
          <p:cNvSpPr txBox="1"/>
          <p:nvPr/>
        </p:nvSpPr>
        <p:spPr>
          <a:xfrm>
            <a:off x="8028745" y="2562486"/>
            <a:ext cx="3806068" cy="396240"/>
          </a:xfrm>
          <a:prstGeom prst="rect"/>
          <a:noFill/>
        </p:spPr>
        <p:txBody>
          <a:bodyPr rtlCol="0" wrap="square">
            <a:spAutoFit/>
          </a:bodyPr>
          <a:p>
            <a:pPr algn="l"/>
            <a:endParaRPr dirty="0" lang="en-US"/>
          </a:p>
        </p:txBody>
      </p:sp>
      <p:sp>
        <p:nvSpPr>
          <p:cNvPr id="1048613" name="TextBox 12"/>
          <p:cNvSpPr txBox="1"/>
          <p:nvPr/>
        </p:nvSpPr>
        <p:spPr>
          <a:xfrm>
            <a:off x="8441487" y="5908747"/>
            <a:ext cx="4778118" cy="777239"/>
          </a:xfrm>
          <a:prstGeom prst="rect"/>
          <a:noFill/>
        </p:spPr>
        <p:txBody>
          <a:bodyPr rtlCol="0" wrap="square">
            <a:spAutoFit/>
          </a:bodyPr>
          <a:p>
            <a:pPr algn="l"/>
            <a:r>
              <a:rPr b="1" dirty="0" sz="2000" lang="en-US">
                <a:latin typeface="Times New Roman" panose="02020603050405020304" pitchFamily="18" charset="0"/>
                <a:cs typeface="Times New Roman" panose="02020603050405020304" pitchFamily="18" charset="0"/>
              </a:rPr>
              <a:t>YUHITHA VANDANA</a:t>
            </a:r>
          </a:p>
          <a:p>
            <a:pPr algn="l"/>
            <a:r>
              <a:rPr b="1" dirty="0" sz="2000" lang="en-US">
                <a:latin typeface="Times New Roman" panose="02020603050405020304" pitchFamily="18" charset="0"/>
                <a:cs typeface="Times New Roman" panose="02020603050405020304" pitchFamily="18" charset="0"/>
              </a:rPr>
              <a:t>20MIS1138</a:t>
            </a:r>
          </a:p>
        </p:txBody>
      </p:sp>
      <p:pic>
        <p:nvPicPr>
          <p:cNvPr id="2097181" name=""/>
          <p:cNvPicPr>
            <a:picLocks/>
          </p:cNvPicPr>
          <p:nvPr/>
        </p:nvPicPr>
        <p:blipFill>
          <a:blip xmlns:r="http://schemas.openxmlformats.org/officeDocument/2006/relationships" r:embed="rId2"/>
          <a:stretch>
            <a:fillRect/>
          </a:stretch>
        </p:blipFill>
        <p:spPr>
          <a:xfrm>
            <a:off x="8006893" y="2371633"/>
            <a:ext cx="2823653" cy="3354381"/>
          </a:xfrm>
          <a:prstGeom prst="rect"/>
        </p:spPr>
      </p:pic>
      <p:sp>
        <p:nvSpPr>
          <p:cNvPr id="1048830" name=""/>
          <p:cNvSpPr txBox="1"/>
          <p:nvPr/>
        </p:nvSpPr>
        <p:spPr>
          <a:xfrm>
            <a:off x="3571196" y="11962732"/>
            <a:ext cx="3953818" cy="574040"/>
          </a:xfrm>
          <a:prstGeom prst="rect"/>
        </p:spPr>
        <p:txBody>
          <a:bodyPr rtlCol="0" wrap="square">
            <a:spAutoFit/>
          </a:bodyPr>
          <a:p>
            <a:r>
              <a:rPr sz="2800" lang="en-US">
                <a:solidFill>
                  <a:srgbClr val="000000"/>
                </a:solidFill>
              </a:rPr>
              <a:t/>
            </a:r>
            <a:endParaRPr sz="2800" lang="en-US">
              <a:solidFill>
                <a:srgbClr val="000000"/>
              </a:solidFill>
            </a:endParaRPr>
          </a:p>
        </p:txBody>
      </p:sp>
      <p:pic>
        <p:nvPicPr>
          <p:cNvPr id="2097183" name=""/>
          <p:cNvPicPr>
            <a:picLocks/>
          </p:cNvPicPr>
          <p:nvPr/>
        </p:nvPicPr>
        <p:blipFill>
          <a:blip xmlns:r="http://schemas.openxmlformats.org/officeDocument/2006/relationships" r:embed="rId3"/>
          <a:stretch>
            <a:fillRect/>
          </a:stretch>
        </p:blipFill>
        <p:spPr>
          <a:xfrm rot="23572">
            <a:off x="4381280" y="2375054"/>
            <a:ext cx="2687760" cy="3347542"/>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14" name="Title 1"/>
          <p:cNvSpPr>
            <a:spLocks noGrp="1"/>
          </p:cNvSpPr>
          <p:nvPr>
            <p:ph type="title"/>
          </p:nvPr>
        </p:nvSpPr>
        <p:spPr/>
        <p:txBody>
          <a:bodyPr/>
          <a:p>
            <a:r>
              <a:rPr b="1" dirty="0" lang="en-US">
                <a:latin typeface="Times New Roman" panose="02020603050405020304" pitchFamily="18" charset="0"/>
                <a:cs typeface="Times New Roman" panose="02020603050405020304" pitchFamily="18" charset="0"/>
              </a:rPr>
              <a:t>INTRODUCTION</a:t>
            </a:r>
            <a:r>
              <a:rPr b="1" dirty="0" lang="en-US"/>
              <a:t> </a:t>
            </a:r>
          </a:p>
        </p:txBody>
      </p:sp>
      <p:sp>
        <p:nvSpPr>
          <p:cNvPr id="1048615" name="Content Placeholder 2"/>
          <p:cNvSpPr>
            <a:spLocks noGrp="1"/>
          </p:cNvSpPr>
          <p:nvPr>
            <p:ph idx="1"/>
          </p:nvPr>
        </p:nvSpPr>
        <p:spPr>
          <a:xfrm flipV="1">
            <a:off x="1154954" y="1896536"/>
            <a:ext cx="8825659" cy="4175652"/>
          </a:xfrm>
        </p:spPr>
        <p:txBody>
          <a:bodyPr>
            <a:normAutofit/>
          </a:bodyPr>
          <a:p>
            <a:pPr indent="0" marL="0">
              <a:buNone/>
            </a:pPr>
            <a:r>
              <a:rPr dirty="0" lang="en-US"/>
              <a:t>
</a:t>
            </a:r>
          </a:p>
        </p:txBody>
      </p:sp>
      <p:sp>
        <p:nvSpPr>
          <p:cNvPr id="1048616" name="TextBox 3"/>
          <p:cNvSpPr txBox="1"/>
          <p:nvPr/>
        </p:nvSpPr>
        <p:spPr>
          <a:xfrm>
            <a:off x="631031" y="2502693"/>
            <a:ext cx="6379369" cy="396240"/>
          </a:xfrm>
          <a:prstGeom prst="rect"/>
          <a:noFill/>
        </p:spPr>
        <p:txBody>
          <a:bodyPr rtlCol="0" wrap="square">
            <a:spAutoFit/>
          </a:bodyPr>
          <a:p>
            <a:pPr algn="l"/>
            <a:endParaRPr dirty="0" lang="en-US"/>
          </a:p>
        </p:txBody>
      </p:sp>
      <p:sp>
        <p:nvSpPr>
          <p:cNvPr id="1048617" name="TextBox 4"/>
          <p:cNvSpPr txBox="1"/>
          <p:nvPr/>
        </p:nvSpPr>
        <p:spPr>
          <a:xfrm>
            <a:off x="511970" y="2718597"/>
            <a:ext cx="10918032" cy="3139440"/>
          </a:xfrm>
          <a:prstGeom prst="rect"/>
          <a:noFill/>
        </p:spPr>
        <p:txBody>
          <a:bodyPr rtlCol="0" wrap="square">
            <a:spAutoFit/>
          </a:bodyPr>
          <a:p>
            <a:pPr algn="l"/>
            <a:r>
              <a:rPr dirty="0" lang="en-US"/>
              <a:t>
Overview-Background—light undergoes attenuation when it is passed through water. The larger wavelengths are affected more when compared to the shorter wavelengths, thus, images captured underwater appear greenish blue as they lack certain wavelength
components extensively. For instance an image acquired at a depth of about 4-5m underwater will lack red wavelength because the longer wavelength components of the visible spectrum is attenuated first. With further increase in depth, other wavelength components also start to lose significance. The images therefore suffer from limited visibility range, uneven lighting, presence of bright artifacts. Noise is inevitably a part of any acquired image. Thus a low contrast
image with diminished </a:t>
            </a:r>
            <a:r>
              <a:rPr dirty="0" lang="en-US" err="1"/>
              <a:t>colour</a:t>
            </a:r>
            <a:r>
              <a:rPr dirty="0" lang="en-US"/>
              <a:t> is obtained.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18" name="Title 1"/>
          <p:cNvSpPr>
            <a:spLocks noGrp="1"/>
          </p:cNvSpPr>
          <p:nvPr>
            <p:ph type="title"/>
          </p:nvPr>
        </p:nvSpPr>
        <p:spPr/>
        <p:txBody>
          <a:bodyPr/>
          <a:p>
            <a:r>
              <a:rPr b="1" dirty="0" lang="en-US">
                <a:latin typeface="Times New Roman" panose="02020603050405020304" pitchFamily="18" charset="0"/>
                <a:cs typeface="Times New Roman" panose="02020603050405020304" pitchFamily="18" charset="0"/>
              </a:rPr>
              <a:t>LITERATURE SURVEY</a:t>
            </a:r>
            <a:r>
              <a:rPr b="1" dirty="0" lang="en-US"/>
              <a:t> </a:t>
            </a:r>
          </a:p>
        </p:txBody>
      </p:sp>
      <p:sp>
        <p:nvSpPr>
          <p:cNvPr id="1048619" name="Content Placeholder 2"/>
          <p:cNvSpPr>
            <a:spLocks noGrp="1"/>
          </p:cNvSpPr>
          <p:nvPr>
            <p:ph idx="1"/>
          </p:nvPr>
        </p:nvSpPr>
        <p:spPr/>
        <p:txBody>
          <a:bodyPr>
            <a:normAutofit fontScale="88889" lnSpcReduction="20000"/>
          </a:bodyPr>
          <a:p>
            <a:pPr indent="0" marL="0">
              <a:buNone/>
            </a:pPr>
            <a:r>
              <a:rPr dirty="0" lang="en-US" err="1"/>
              <a:t>Er</a:t>
            </a:r>
            <a:r>
              <a:rPr dirty="0" lang="en-US"/>
              <a:t>. </a:t>
            </a:r>
            <a:r>
              <a:rPr dirty="0" lang="en-US" err="1"/>
              <a:t>Charanjeet</a:t>
            </a:r>
            <a:r>
              <a:rPr dirty="0" lang="en-US"/>
              <a:t> Kaur, </a:t>
            </a:r>
            <a:r>
              <a:rPr dirty="0" lang="en-US" err="1"/>
              <a:t>Er</a:t>
            </a:r>
            <a:r>
              <a:rPr dirty="0" lang="en-US"/>
              <a:t>. </a:t>
            </a:r>
            <a:r>
              <a:rPr dirty="0" lang="en-US" err="1"/>
              <a:t>Rachna</a:t>
            </a:r>
            <a:r>
              <a:rPr dirty="0" lang="en-US"/>
              <a:t> Rajput (May 2015). Ordinary histogram equalization uses the same transformation derived from the image histogram to transform all pixels. This works well when the distribution of pixel values is similar throughout the image. However, when the image contains regions that are significantly lighter or darker than most of the image, the contrast in those regions will not be sufficiently enhanced. The objective is to enhance the underwater images contrast while preserving image brightness.
DITHEE DEV K, Mr. S.NATRAJAN (April 2015). One of the effective method used to improve the underwater image is the contrast limited adaptive histogram equalization (CLAHE) technique. From the underwater input image calculate the dark channel and is processed under the image segmentation. Then find out whether it contains the influence of artificial light or not. If it is yes remove it using appropriate method and then go for the CLAHE technique. The experimental results of this method significantly improve the visual quality of underwater images by enhancing contrast as well as the noise and artifacts.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20" name="Title 1"/>
          <p:cNvSpPr>
            <a:spLocks noGrp="1"/>
          </p:cNvSpPr>
          <p:nvPr>
            <p:ph type="title"/>
          </p:nvPr>
        </p:nvSpPr>
        <p:spPr>
          <a:xfrm>
            <a:off x="1154954" y="1039549"/>
            <a:ext cx="8761413" cy="706964"/>
          </a:xfrm>
        </p:spPr>
        <p:txBody>
          <a:bodyPr/>
          <a:p>
            <a:r>
              <a:rPr b="1" dirty="0" lang="en-US">
                <a:latin typeface="Times New Roman" panose="02020603050405020304" pitchFamily="18" charset="0"/>
                <a:cs typeface="Times New Roman" panose="02020603050405020304" pitchFamily="18" charset="0"/>
              </a:rPr>
              <a:t>METHODOLOGY ALGORITHM </a:t>
            </a:r>
          </a:p>
        </p:txBody>
      </p:sp>
      <p:sp>
        <p:nvSpPr>
          <p:cNvPr id="1048621" name="Content Placeholder 2"/>
          <p:cNvSpPr>
            <a:spLocks noGrp="1"/>
          </p:cNvSpPr>
          <p:nvPr>
            <p:ph idx="1"/>
          </p:nvPr>
        </p:nvSpPr>
        <p:spPr>
          <a:xfrm>
            <a:off x="273845" y="2464594"/>
            <a:ext cx="11144249" cy="4191000"/>
          </a:xfrm>
        </p:spPr>
        <p:txBody>
          <a:bodyPr>
            <a:normAutofit fontScale="94444" lnSpcReduction="20000"/>
          </a:bodyPr>
          <a:p>
            <a:pPr indent="0" marL="0">
              <a:buNone/>
            </a:pPr>
            <a:r>
              <a:rPr b="1" dirty="0" lang="en-US"/>
              <a:t>We Used 8 Methods On Underwater Image Enhancement And Image Restoration</a:t>
            </a:r>
          </a:p>
          <a:p>
            <a:r>
              <a:rPr dirty="0" lang="en-US"/>
              <a:t>CLAHE – Contrast limited adaptive histogram equalization</a:t>
            </a:r>
          </a:p>
          <a:p>
            <a:r>
              <a:rPr dirty="0" lang="en-US"/>
              <a:t>FUSION – MATLAB – Enhancing underwater images and videos by fusion</a:t>
            </a:r>
          </a:p>
          <a:p>
            <a:r>
              <a:rPr dirty="0" lang="en-US"/>
              <a:t>GC – Gamma Correction</a:t>
            </a:r>
          </a:p>
          <a:p>
            <a:r>
              <a:rPr dirty="0" lang="en-US"/>
              <a:t>HE – Image enhancement by histogram transformation </a:t>
            </a:r>
          </a:p>
          <a:p>
            <a:r>
              <a:rPr dirty="0" lang="en-US"/>
              <a:t>ICM – Underwater Image Enhancement Using an Integrated </a:t>
            </a:r>
            <a:r>
              <a:rPr dirty="0" lang="en-US" err="1"/>
              <a:t>Colour</a:t>
            </a:r>
            <a:r>
              <a:rPr dirty="0" lang="en-US"/>
              <a:t> Model</a:t>
            </a:r>
          </a:p>
          <a:p>
            <a:r>
              <a:rPr dirty="0" lang="en-US"/>
              <a:t>UCM –Enhancing the low-quality images using Unsupervised </a:t>
            </a:r>
            <a:r>
              <a:rPr dirty="0" lang="en-US" err="1"/>
              <a:t>Colour</a:t>
            </a:r>
            <a:r>
              <a:rPr dirty="0" lang="en-US"/>
              <a:t> Correction Method </a:t>
            </a:r>
          </a:p>
          <a:p>
            <a:r>
              <a:rPr dirty="0" lang="en-US"/>
              <a:t>RAYLEIGH DISTRIBUTION –Underwater image quality enhancement through composition of dual-intensity images and Rayleigh-stretching</a:t>
            </a:r>
          </a:p>
          <a:p>
            <a:r>
              <a:rPr dirty="0" lang="en-US"/>
              <a:t>RGHS – Shallow-Water Image Enhancement Using Relative Global Histogram Stretching Based on Adaptive Parameter Acquisition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2" name="Title 1"/>
          <p:cNvSpPr>
            <a:spLocks noGrp="1"/>
          </p:cNvSpPr>
          <p:nvPr>
            <p:ph type="title"/>
          </p:nvPr>
        </p:nvSpPr>
        <p:spPr/>
        <p:txBody>
          <a:bodyPr/>
          <a:p>
            <a:r>
              <a:rPr b="1" dirty="0" lang="en-US">
                <a:latin typeface="Times New Roman" panose="02020603050405020304" pitchFamily="18" charset="0"/>
                <a:cs typeface="Times New Roman" panose="02020603050405020304" pitchFamily="18" charset="0"/>
              </a:rPr>
              <a:t>ABOUT THE DATASET AND PROPOSED MODEL</a:t>
            </a:r>
          </a:p>
        </p:txBody>
      </p:sp>
      <p:sp>
        <p:nvSpPr>
          <p:cNvPr id="1048623" name="Content Placeholder 2"/>
          <p:cNvSpPr>
            <a:spLocks noGrp="1"/>
          </p:cNvSpPr>
          <p:nvPr>
            <p:ph idx="1"/>
          </p:nvPr>
        </p:nvSpPr>
        <p:spPr/>
        <p:txBody>
          <a:bodyPr/>
          <a:p>
            <a:pPr indent="0" marL="0">
              <a:buNone/>
            </a:pPr>
            <a:endParaRPr lang="en-US"/>
          </a:p>
          <a:p>
            <a:pPr indent="0" marL="0">
              <a:buNone/>
            </a:pPr>
            <a:endParaRPr dirty="0" lang="en-US"/>
          </a:p>
        </p:txBody>
      </p:sp>
      <p:sp>
        <p:nvSpPr>
          <p:cNvPr id="1048624" name="TextBox 4"/>
          <p:cNvSpPr txBox="1"/>
          <p:nvPr/>
        </p:nvSpPr>
        <p:spPr>
          <a:xfrm>
            <a:off x="495300" y="2283617"/>
            <a:ext cx="11201400" cy="4053840"/>
          </a:xfrm>
          <a:prstGeom prst="rect"/>
          <a:noFill/>
        </p:spPr>
        <p:txBody>
          <a:bodyPr rtlCol="0" wrap="square">
            <a:spAutoFit/>
          </a:bodyPr>
          <a:p>
            <a:pPr algn="l"/>
            <a:r>
              <a:rPr dirty="0" lang="en-US"/>
              <a:t>The following sections present the network architecture and specification of the proposed GAN-based model for fast underwater image enhancement, which we refer to as </a:t>
            </a:r>
            <a:r>
              <a:rPr dirty="0" lang="en-US" err="1"/>
              <a:t>FUnIE</a:t>
            </a:r>
            <a:r>
              <a:rPr dirty="0" lang="en-US"/>
              <a:t>-GAN. In addition, we provide detailed information about the proposed EUVP (Enhancement of Underwater Visual Perception) dataset.
 Specifically, the outputs of each encoders are concatenated to the respective mirrored decoders. This idea of skip-connections in the generator network is shown to be very effective [23, 7, 12] for image-to-image translation and image-quality enhancement problems. In </a:t>
            </a:r>
            <a:r>
              <a:rPr dirty="0" lang="en-US" err="1"/>
              <a:t>FUnIE</a:t>
            </a:r>
            <a:r>
              <a:rPr dirty="0" lang="en-US"/>
              <a:t>-GAN, however, we employ a much simpler model with fewer parameters in order to achieve fast inference. The input to the network is set to 256×256×3 and the encoder (e1-e5) learns only 256 feature-maps of size 8×8. The decoder (d1-d5) utilizes these feature-maps and inputs from the skip-connections to learn to generate a 256×256×3 (enhanced) image as output. The network is fully-convolutional as no fully-connected layers are used. Additionally, 2D convolutions with 4×4 filters are applied at each layer, which is then followed by a Leaky-</a:t>
            </a:r>
            <a:r>
              <a:rPr dirty="0" lang="en-US" err="1"/>
              <a:t>ReLU</a:t>
            </a:r>
            <a:r>
              <a:rPr dirty="0" lang="en-US"/>
              <a:t> non-linearity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25" name="Title 1"/>
          <p:cNvSpPr>
            <a:spLocks noGrp="1"/>
          </p:cNvSpPr>
          <p:nvPr>
            <p:ph type="title"/>
          </p:nvPr>
        </p:nvSpPr>
        <p:spPr/>
        <p:txBody>
          <a:bodyPr/>
          <a:p>
            <a:r>
              <a:rPr b="1" dirty="0" lang="en-US"/>
              <a:t>REQUITEMENTS</a:t>
            </a:r>
          </a:p>
        </p:txBody>
      </p:sp>
      <p:sp>
        <p:nvSpPr>
          <p:cNvPr id="1048626" name="Content Placeholder 2"/>
          <p:cNvSpPr>
            <a:spLocks noGrp="1"/>
          </p:cNvSpPr>
          <p:nvPr>
            <p:ph idx="1"/>
          </p:nvPr>
        </p:nvSpPr>
        <p:spPr>
          <a:xfrm>
            <a:off x="1154954" y="2603500"/>
            <a:ext cx="8825659" cy="4040188"/>
          </a:xfrm>
        </p:spPr>
        <p:txBody>
          <a:bodyPr/>
          <a:p>
            <a:pPr indent="0" marL="0">
              <a:buNone/>
            </a:pPr>
            <a:r>
              <a:rPr b="1" dirty="0" lang="en-US"/>
              <a:t>SOFTWARE REQUIREMENTS</a:t>
            </a:r>
          </a:p>
          <a:p>
            <a:pPr indent="0" marL="0">
              <a:buNone/>
            </a:pPr>
            <a:r>
              <a:rPr dirty="0" lang="en-US"/>
              <a:t>The above experiments are performed on MATLAB. </a:t>
            </a:r>
          </a:p>
          <a:p>
            <a:pPr indent="0" marL="0">
              <a:buNone/>
            </a:pPr>
            <a:r>
              <a:rPr dirty="0" lang="en-US"/>
              <a:t>Python, Tensor flow </a:t>
            </a:r>
            <a:r>
              <a:rPr dirty="0" lang="en-US" err="1"/>
              <a:t>etc</a:t>
            </a:r>
            <a:r>
              <a:rPr dirty="0" lang="en-US"/>
              <a:t> Packages.</a:t>
            </a:r>
          </a:p>
          <a:p>
            <a:pPr indent="0" marL="0">
              <a:buNone/>
            </a:pPr>
            <a:r>
              <a:rPr dirty="0" lang="en-US"/>
              <a:t>The choice of software is justified because of its well built image processing toolbox, providing wide range of functions.</a:t>
            </a:r>
          </a:p>
          <a:p>
            <a:pPr indent="0" marL="0">
              <a:buNone/>
            </a:pPr>
            <a:endParaRPr dirty="0" lang="en-US"/>
          </a:p>
          <a:p>
            <a:pPr indent="0" marL="0">
              <a:buNone/>
            </a:pPr>
            <a:r>
              <a:rPr b="1" dirty="0" lang="en-US"/>
              <a:t>HARDWARE REQUIREMENTS</a:t>
            </a:r>
          </a:p>
          <a:p>
            <a:pPr indent="0" marL="0">
              <a:buNone/>
            </a:pPr>
            <a:r>
              <a:rPr dirty="0" lang="en-US"/>
              <a:t>Laptop With 6GB RAM</a:t>
            </a:r>
          </a:p>
          <a:p>
            <a:pPr indent="0" marL="0">
              <a:buNone/>
            </a:pPr>
            <a:endParaRPr dirty="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7" name="Title 1"/>
          <p:cNvSpPr>
            <a:spLocks noGrp="1"/>
          </p:cNvSpPr>
          <p:nvPr>
            <p:ph type="title"/>
          </p:nvPr>
        </p:nvSpPr>
        <p:spPr/>
        <p:txBody>
          <a:bodyPr/>
          <a:p>
            <a:r>
              <a:rPr b="1" dirty="0" lang="en-US"/>
              <a:t>EXPERIMENTAL RESULTS </a:t>
            </a:r>
          </a:p>
        </p:txBody>
      </p:sp>
      <p:pic>
        <p:nvPicPr>
          <p:cNvPr id="2097156" name="Picture 4"/>
          <p:cNvPicPr>
            <a:picLocks noChangeAspect="1" noGrp="1"/>
          </p:cNvPicPr>
          <p:nvPr>
            <p:ph idx="1"/>
          </p:nvPr>
        </p:nvPicPr>
        <p:blipFill>
          <a:blip xmlns:r="http://schemas.openxmlformats.org/officeDocument/2006/relationships" r:embed="rId1"/>
          <a:stretch>
            <a:fillRect/>
          </a:stretch>
        </p:blipFill>
        <p:spPr>
          <a:xfrm>
            <a:off x="897307" y="2322043"/>
            <a:ext cx="8208353" cy="2258294"/>
          </a:xfrm>
        </p:spPr>
      </p:pic>
      <p:sp>
        <p:nvSpPr>
          <p:cNvPr id="1048628" name="TextBox 4"/>
          <p:cNvSpPr txBox="1"/>
          <p:nvPr/>
        </p:nvSpPr>
        <p:spPr>
          <a:xfrm>
            <a:off x="988218" y="4702969"/>
            <a:ext cx="7584283" cy="1690688"/>
          </a:xfrm>
          <a:prstGeom prst="rect"/>
          <a:noFill/>
        </p:spPr>
        <p:txBody>
          <a:bodyPr rtlCol="0" wrap="square">
            <a:spAutoFit/>
          </a:bodyPr>
          <a:p>
            <a:pPr algn="l"/>
            <a:endParaRPr dirty="0" lang="en-US"/>
          </a:p>
        </p:txBody>
      </p:sp>
      <p:pic>
        <p:nvPicPr>
          <p:cNvPr id="2097157" name="Picture 6"/>
          <p:cNvPicPr>
            <a:picLocks noChangeAspect="1"/>
          </p:cNvPicPr>
          <p:nvPr/>
        </p:nvPicPr>
        <p:blipFill>
          <a:blip xmlns:r="http://schemas.openxmlformats.org/officeDocument/2006/relationships" r:embed="rId2"/>
          <a:stretch>
            <a:fillRect/>
          </a:stretch>
        </p:blipFill>
        <p:spPr>
          <a:xfrm>
            <a:off x="988218" y="4725459"/>
            <a:ext cx="8117442" cy="1930269"/>
          </a:xfrm>
          <a:prstGeom prst="rec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lastClr="000000" val="windowText"/>
      </a:dk1>
      <a:lt1>
        <a:sysClr lastClr="FFFFFF" val="window"/>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r="5400000" dist="25400" rotWithShape="0">
              <a:srgbClr val="000000">
                <a:alpha val="45000"/>
              </a:srgbClr>
            </a:outerShdw>
          </a:effectLst>
        </a:effectStyle>
        <a:effectStyle>
          <a:effectLst>
            <a:outerShdw blurRad="63500" dir="5400000" dist="38100" rotWithShape="0">
              <a:srgbClr val="000000">
                <a:alpha val="60000"/>
              </a:srgbClr>
            </a:outerShdw>
          </a:effectLst>
          <a:scene3d>
            <a:camera prst="orthographicFront">
              <a:rot lat="0" lon="0" rev="0"/>
            </a:camera>
            <a:lightRig dir="tl" rig="threePt"/>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PROJECT FINAL REPORT </dc:title>
  <dc:creator>MOUNIKA M</dc:creator>
  <cp:lastModifiedBy>MOUNIKA M 20MIS1154</cp:lastModifiedBy>
  <dcterms:created xsi:type="dcterms:W3CDTF">2022-11-25T06:17:05Z</dcterms:created>
  <dcterms:modified xsi:type="dcterms:W3CDTF">2022-11-26T13:51:35Z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68ad4a78e81344e08f8cddd154c3644f</vt:lpwstr>
  </property>
</Properties>
</file>